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schemas.openxmlformats.org/officeDocument/2006/relationships/slide" Target="slides/slide7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839e4c6d29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839e4c6d29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839e4c6bcc_0_4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839e4c6bcc_0_4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839e4c6d29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839e4c6d29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839e4c6bcc_0_50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839e4c6bcc_0_5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74622fe237_5_90:notes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Google Shape;188;g74622fe237_5_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g74622fe237_5_6:notes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Google Shape;234;g74622fe237_5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g839e4c6bcc_0_3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7" name="Google Shape;267;g839e4c6bcc_0_3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 rot="1424">
            <a:off x="-981875" y="152550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/>
              <a:t>Rep</a:t>
            </a:r>
            <a:endParaRPr b="1" sz="800"/>
          </a:p>
        </p:txBody>
      </p:sp>
      <p:sp>
        <p:nvSpPr>
          <p:cNvPr id="55" name="Google Shape;55;p13"/>
          <p:cNvSpPr/>
          <p:nvPr/>
        </p:nvSpPr>
        <p:spPr>
          <a:xfrm rot="1424">
            <a:off x="-981875" y="840225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/>
              <a:t>Rep</a:t>
            </a:r>
            <a:endParaRPr b="1" sz="800"/>
          </a:p>
        </p:txBody>
      </p:sp>
      <p:sp>
        <p:nvSpPr>
          <p:cNvPr id="56" name="Google Shape;56;p13"/>
          <p:cNvSpPr/>
          <p:nvPr/>
        </p:nvSpPr>
        <p:spPr>
          <a:xfrm rot="1424">
            <a:off x="-981875" y="1527900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/>
              <a:t>Rep</a:t>
            </a:r>
            <a:endParaRPr b="1" sz="800"/>
          </a:p>
        </p:txBody>
      </p:sp>
      <p:sp>
        <p:nvSpPr>
          <p:cNvPr id="57" name="Google Shape;57;p13"/>
          <p:cNvSpPr/>
          <p:nvPr/>
        </p:nvSpPr>
        <p:spPr>
          <a:xfrm rot="472902">
            <a:off x="3053753" y="2217239"/>
            <a:ext cx="724141" cy="653205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E06666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/>
              <a:t>ME</a:t>
            </a:r>
            <a:endParaRPr b="1" sz="800"/>
          </a:p>
        </p:txBody>
      </p:sp>
      <p:sp>
        <p:nvSpPr>
          <p:cNvPr id="58" name="Google Shape;58;p13"/>
          <p:cNvSpPr/>
          <p:nvPr/>
        </p:nvSpPr>
        <p:spPr>
          <a:xfrm rot="-3455765">
            <a:off x="737409" y="1314989"/>
            <a:ext cx="685782" cy="546716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D966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Family of origin</a:t>
            </a:r>
            <a:endParaRPr sz="800"/>
          </a:p>
        </p:txBody>
      </p:sp>
      <p:sp>
        <p:nvSpPr>
          <p:cNvPr id="59" name="Google Shape;59;p13"/>
          <p:cNvSpPr/>
          <p:nvPr/>
        </p:nvSpPr>
        <p:spPr>
          <a:xfrm rot="1424">
            <a:off x="1550650" y="2245200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D966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Trusting myself</a:t>
            </a:r>
            <a:endParaRPr sz="800"/>
          </a:p>
        </p:txBody>
      </p:sp>
      <p:sp>
        <p:nvSpPr>
          <p:cNvPr id="60" name="Google Shape;60;p13"/>
          <p:cNvSpPr/>
          <p:nvPr/>
        </p:nvSpPr>
        <p:spPr>
          <a:xfrm rot="-1581803">
            <a:off x="2221999" y="3251096"/>
            <a:ext cx="724222" cy="65298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My partner</a:t>
            </a:r>
            <a:endParaRPr sz="800"/>
          </a:p>
        </p:txBody>
      </p:sp>
      <p:sp>
        <p:nvSpPr>
          <p:cNvPr id="61" name="Google Shape;61;p13"/>
          <p:cNvSpPr/>
          <p:nvPr/>
        </p:nvSpPr>
        <p:spPr>
          <a:xfrm flipH="1" rot="-1424">
            <a:off x="9325475" y="107488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Text</a:t>
            </a:r>
            <a:endParaRPr sz="800"/>
          </a:p>
        </p:txBody>
      </p:sp>
      <p:sp>
        <p:nvSpPr>
          <p:cNvPr id="62" name="Google Shape;62;p13"/>
          <p:cNvSpPr/>
          <p:nvPr/>
        </p:nvSpPr>
        <p:spPr>
          <a:xfrm flipH="1" rot="-1424">
            <a:off x="9325475" y="795163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Text</a:t>
            </a:r>
            <a:endParaRPr sz="800"/>
          </a:p>
        </p:txBody>
      </p:sp>
      <p:sp>
        <p:nvSpPr>
          <p:cNvPr id="63" name="Google Shape;63;p13"/>
          <p:cNvSpPr/>
          <p:nvPr/>
        </p:nvSpPr>
        <p:spPr>
          <a:xfrm flipH="1" rot="-1424">
            <a:off x="6784425" y="1918488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Passion</a:t>
            </a:r>
            <a:endParaRPr sz="800"/>
          </a:p>
        </p:txBody>
      </p:sp>
      <p:sp>
        <p:nvSpPr>
          <p:cNvPr id="64" name="Google Shape;64;p13"/>
          <p:cNvSpPr/>
          <p:nvPr/>
        </p:nvSpPr>
        <p:spPr>
          <a:xfrm flipH="1" rot="-3238776">
            <a:off x="4435415" y="999228"/>
            <a:ext cx="724400" cy="652871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93C47D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My job</a:t>
            </a:r>
            <a:endParaRPr sz="800"/>
          </a:p>
        </p:txBody>
      </p:sp>
      <p:sp>
        <p:nvSpPr>
          <p:cNvPr id="65" name="Google Shape;65;p13"/>
          <p:cNvSpPr/>
          <p:nvPr/>
        </p:nvSpPr>
        <p:spPr>
          <a:xfrm flipH="1" rot="-4886816">
            <a:off x="2708875" y="1077192"/>
            <a:ext cx="724154" cy="652966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D966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Fear of failure</a:t>
            </a:r>
            <a:endParaRPr sz="800"/>
          </a:p>
        </p:txBody>
      </p:sp>
      <p:sp>
        <p:nvSpPr>
          <p:cNvPr id="66" name="Google Shape;66;p13"/>
          <p:cNvSpPr/>
          <p:nvPr/>
        </p:nvSpPr>
        <p:spPr>
          <a:xfrm flipH="1" rot="-1424">
            <a:off x="4167537" y="2217088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My project</a:t>
            </a:r>
            <a:endParaRPr sz="800"/>
          </a:p>
        </p:txBody>
      </p:sp>
      <p:sp>
        <p:nvSpPr>
          <p:cNvPr id="67" name="Google Shape;67;p13"/>
          <p:cNvSpPr/>
          <p:nvPr/>
        </p:nvSpPr>
        <p:spPr>
          <a:xfrm flipH="1" rot="3030812">
            <a:off x="5893407" y="4057942"/>
            <a:ext cx="724175" cy="65323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Virus</a:t>
            </a:r>
            <a:endParaRPr sz="800"/>
          </a:p>
        </p:txBody>
      </p:sp>
      <p:sp>
        <p:nvSpPr>
          <p:cNvPr id="68" name="Google Shape;68;p13"/>
          <p:cNvSpPr/>
          <p:nvPr/>
        </p:nvSpPr>
        <p:spPr>
          <a:xfrm rot="1424">
            <a:off x="-1848350" y="154063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Text</a:t>
            </a:r>
            <a:endParaRPr sz="800"/>
          </a:p>
        </p:txBody>
      </p:sp>
      <p:sp>
        <p:nvSpPr>
          <p:cNvPr id="69" name="Google Shape;69;p13"/>
          <p:cNvSpPr/>
          <p:nvPr/>
        </p:nvSpPr>
        <p:spPr>
          <a:xfrm rot="1424">
            <a:off x="-1848350" y="841738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Text</a:t>
            </a:r>
            <a:endParaRPr sz="800"/>
          </a:p>
        </p:txBody>
      </p:sp>
      <p:sp>
        <p:nvSpPr>
          <p:cNvPr id="70" name="Google Shape;70;p13"/>
          <p:cNvSpPr/>
          <p:nvPr/>
        </p:nvSpPr>
        <p:spPr>
          <a:xfrm rot="1424">
            <a:off x="-1848350" y="2217088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Text</a:t>
            </a:r>
            <a:endParaRPr sz="800"/>
          </a:p>
        </p:txBody>
      </p:sp>
      <p:sp>
        <p:nvSpPr>
          <p:cNvPr id="71" name="Google Shape;71;p13"/>
          <p:cNvSpPr/>
          <p:nvPr/>
        </p:nvSpPr>
        <p:spPr>
          <a:xfrm rot="1424">
            <a:off x="-1848350" y="2901738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Text</a:t>
            </a:r>
            <a:endParaRPr sz="800"/>
          </a:p>
        </p:txBody>
      </p:sp>
      <p:sp>
        <p:nvSpPr>
          <p:cNvPr id="72" name="Google Shape;72;p13"/>
          <p:cNvSpPr/>
          <p:nvPr/>
        </p:nvSpPr>
        <p:spPr>
          <a:xfrm rot="1424">
            <a:off x="-1848350" y="3589413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Text</a:t>
            </a:r>
            <a:endParaRPr sz="800"/>
          </a:p>
        </p:txBody>
      </p:sp>
      <p:sp>
        <p:nvSpPr>
          <p:cNvPr id="73" name="Google Shape;73;p13"/>
          <p:cNvSpPr/>
          <p:nvPr/>
        </p:nvSpPr>
        <p:spPr>
          <a:xfrm rot="1424">
            <a:off x="-1848350" y="4277088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Text</a:t>
            </a:r>
            <a:endParaRPr sz="800"/>
          </a:p>
        </p:txBody>
      </p:sp>
      <p:sp>
        <p:nvSpPr>
          <p:cNvPr id="74" name="Google Shape;74;p13"/>
          <p:cNvSpPr/>
          <p:nvPr/>
        </p:nvSpPr>
        <p:spPr>
          <a:xfrm flipH="1" rot="-1424">
            <a:off x="10154950" y="95313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Text</a:t>
            </a:r>
            <a:endParaRPr sz="800"/>
          </a:p>
        </p:txBody>
      </p:sp>
      <p:sp>
        <p:nvSpPr>
          <p:cNvPr id="75" name="Google Shape;75;p13"/>
          <p:cNvSpPr/>
          <p:nvPr/>
        </p:nvSpPr>
        <p:spPr>
          <a:xfrm flipH="1" rot="-1424">
            <a:off x="10154950" y="782988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Text</a:t>
            </a:r>
            <a:endParaRPr sz="800"/>
          </a:p>
        </p:txBody>
      </p:sp>
      <p:sp>
        <p:nvSpPr>
          <p:cNvPr id="76" name="Google Shape;76;p13"/>
          <p:cNvSpPr/>
          <p:nvPr/>
        </p:nvSpPr>
        <p:spPr>
          <a:xfrm flipH="1" rot="-1424">
            <a:off x="10154950" y="1470663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Text</a:t>
            </a:r>
            <a:endParaRPr sz="800"/>
          </a:p>
        </p:txBody>
      </p:sp>
      <p:sp>
        <p:nvSpPr>
          <p:cNvPr id="77" name="Google Shape;77;p13"/>
          <p:cNvSpPr/>
          <p:nvPr/>
        </p:nvSpPr>
        <p:spPr>
          <a:xfrm flipH="1" rot="-1424">
            <a:off x="10154950" y="2158338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Text</a:t>
            </a:r>
            <a:endParaRPr sz="800"/>
          </a:p>
        </p:txBody>
      </p:sp>
      <p:sp>
        <p:nvSpPr>
          <p:cNvPr id="78" name="Google Shape;78;p13"/>
          <p:cNvSpPr/>
          <p:nvPr/>
        </p:nvSpPr>
        <p:spPr>
          <a:xfrm flipH="1" rot="-1424">
            <a:off x="10154950" y="2842988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Text</a:t>
            </a:r>
            <a:endParaRPr sz="800"/>
          </a:p>
        </p:txBody>
      </p:sp>
      <p:sp>
        <p:nvSpPr>
          <p:cNvPr id="79" name="Google Shape;79;p13"/>
          <p:cNvSpPr/>
          <p:nvPr/>
        </p:nvSpPr>
        <p:spPr>
          <a:xfrm flipH="1" rot="-1424">
            <a:off x="10154950" y="3530663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Text</a:t>
            </a:r>
            <a:endParaRPr sz="800"/>
          </a:p>
        </p:txBody>
      </p:sp>
      <p:sp>
        <p:nvSpPr>
          <p:cNvPr id="80" name="Google Shape;80;p13"/>
          <p:cNvSpPr/>
          <p:nvPr/>
        </p:nvSpPr>
        <p:spPr>
          <a:xfrm flipH="1" rot="-1424">
            <a:off x="10154950" y="4218338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Text</a:t>
            </a:r>
            <a:endParaRPr sz="800"/>
          </a:p>
        </p:txBody>
      </p:sp>
      <p:sp>
        <p:nvSpPr>
          <p:cNvPr id="81" name="Google Shape;81;p13"/>
          <p:cNvSpPr txBox="1"/>
          <p:nvPr/>
        </p:nvSpPr>
        <p:spPr>
          <a:xfrm>
            <a:off x="172050" y="4628625"/>
            <a:ext cx="2049900" cy="3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666666"/>
                </a:solidFill>
              </a:rPr>
              <a:t>Example</a:t>
            </a:r>
            <a:endParaRPr b="1" sz="1200">
              <a:solidFill>
                <a:srgbClr val="666666"/>
              </a:solidFill>
            </a:endParaRPr>
          </a:p>
        </p:txBody>
      </p:sp>
      <p:sp>
        <p:nvSpPr>
          <p:cNvPr id="82" name="Google Shape;82;p13"/>
          <p:cNvSpPr/>
          <p:nvPr/>
        </p:nvSpPr>
        <p:spPr>
          <a:xfrm rot="-192290">
            <a:off x="3232100" y="3144002"/>
            <a:ext cx="724433" cy="653226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Daughter</a:t>
            </a:r>
            <a:endParaRPr sz="800"/>
          </a:p>
        </p:txBody>
      </p:sp>
      <p:sp>
        <p:nvSpPr>
          <p:cNvPr id="83" name="Google Shape;83;p13"/>
          <p:cNvSpPr/>
          <p:nvPr/>
        </p:nvSpPr>
        <p:spPr>
          <a:xfrm flipH="1" rot="-1854650">
            <a:off x="7955682" y="154145"/>
            <a:ext cx="724153" cy="652947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Climate change</a:t>
            </a:r>
            <a:endParaRPr sz="800"/>
          </a:p>
        </p:txBody>
      </p:sp>
      <p:sp>
        <p:nvSpPr>
          <p:cNvPr id="84" name="Google Shape;84;p13"/>
          <p:cNvSpPr/>
          <p:nvPr/>
        </p:nvSpPr>
        <p:spPr>
          <a:xfrm rot="5928883">
            <a:off x="5239355" y="1335301"/>
            <a:ext cx="724355" cy="652941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A4C2F4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Investor</a:t>
            </a:r>
            <a:endParaRPr sz="800"/>
          </a:p>
        </p:txBody>
      </p:sp>
      <p:sp>
        <p:nvSpPr>
          <p:cNvPr id="85" name="Google Shape;85;p13"/>
          <p:cNvSpPr/>
          <p:nvPr/>
        </p:nvSpPr>
        <p:spPr>
          <a:xfrm flipH="1" rot="441279">
            <a:off x="5893416" y="2762537"/>
            <a:ext cx="724158" cy="653124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Purpose</a:t>
            </a:r>
            <a:endParaRPr sz="800"/>
          </a:p>
        </p:txBody>
      </p:sp>
      <p:sp>
        <p:nvSpPr>
          <p:cNvPr id="86" name="Google Shape;86;p13"/>
          <p:cNvSpPr/>
          <p:nvPr/>
        </p:nvSpPr>
        <p:spPr>
          <a:xfrm rot="2913575">
            <a:off x="4926576" y="3369808"/>
            <a:ext cx="724343" cy="652915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Money</a:t>
            </a:r>
            <a:endParaRPr sz="800"/>
          </a:p>
        </p:txBody>
      </p:sp>
      <p:sp>
        <p:nvSpPr>
          <p:cNvPr id="87" name="Google Shape;87;p13"/>
          <p:cNvSpPr/>
          <p:nvPr/>
        </p:nvSpPr>
        <p:spPr>
          <a:xfrm flipH="1" rot="8100000">
            <a:off x="3801687" y="312824"/>
            <a:ext cx="724219" cy="652942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My boss</a:t>
            </a:r>
            <a:endParaRPr sz="800"/>
          </a:p>
        </p:txBody>
      </p:sp>
      <p:sp>
        <p:nvSpPr>
          <p:cNvPr id="88" name="Google Shape;88;p13"/>
          <p:cNvSpPr/>
          <p:nvPr/>
        </p:nvSpPr>
        <p:spPr>
          <a:xfrm rot="1424">
            <a:off x="-1848350" y="1591788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Text</a:t>
            </a:r>
            <a:endParaRPr sz="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B5394"/>
        </a:solidFill>
      </p:bgPr>
    </p:bg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4"/>
          <p:cNvSpPr/>
          <p:nvPr/>
        </p:nvSpPr>
        <p:spPr>
          <a:xfrm rot="1424">
            <a:off x="-981875" y="152550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Text</a:t>
            </a:r>
            <a:endParaRPr sz="800"/>
          </a:p>
        </p:txBody>
      </p:sp>
      <p:sp>
        <p:nvSpPr>
          <p:cNvPr id="94" name="Google Shape;94;p14"/>
          <p:cNvSpPr/>
          <p:nvPr/>
        </p:nvSpPr>
        <p:spPr>
          <a:xfrm rot="1424">
            <a:off x="-981875" y="840225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Text</a:t>
            </a:r>
            <a:endParaRPr sz="800"/>
          </a:p>
        </p:txBody>
      </p:sp>
      <p:sp>
        <p:nvSpPr>
          <p:cNvPr id="95" name="Google Shape;95;p14"/>
          <p:cNvSpPr/>
          <p:nvPr/>
        </p:nvSpPr>
        <p:spPr>
          <a:xfrm rot="1424">
            <a:off x="-981875" y="1527900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Text</a:t>
            </a:r>
            <a:endParaRPr sz="800"/>
          </a:p>
        </p:txBody>
      </p:sp>
      <p:sp>
        <p:nvSpPr>
          <p:cNvPr id="96" name="Google Shape;96;p14"/>
          <p:cNvSpPr/>
          <p:nvPr/>
        </p:nvSpPr>
        <p:spPr>
          <a:xfrm rot="1424">
            <a:off x="-981875" y="2215575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Text</a:t>
            </a:r>
            <a:endParaRPr sz="800"/>
          </a:p>
        </p:txBody>
      </p:sp>
      <p:sp>
        <p:nvSpPr>
          <p:cNvPr id="97" name="Google Shape;97;p14"/>
          <p:cNvSpPr/>
          <p:nvPr/>
        </p:nvSpPr>
        <p:spPr>
          <a:xfrm rot="1424">
            <a:off x="-981875" y="2900225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Text</a:t>
            </a:r>
            <a:endParaRPr sz="800"/>
          </a:p>
        </p:txBody>
      </p:sp>
      <p:sp>
        <p:nvSpPr>
          <p:cNvPr id="98" name="Google Shape;98;p14"/>
          <p:cNvSpPr/>
          <p:nvPr/>
        </p:nvSpPr>
        <p:spPr>
          <a:xfrm flipH="1" rot="-1424">
            <a:off x="9325475" y="107488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Text</a:t>
            </a:r>
            <a:endParaRPr sz="800"/>
          </a:p>
        </p:txBody>
      </p:sp>
      <p:sp>
        <p:nvSpPr>
          <p:cNvPr id="99" name="Google Shape;99;p14"/>
          <p:cNvSpPr/>
          <p:nvPr/>
        </p:nvSpPr>
        <p:spPr>
          <a:xfrm flipH="1" rot="-1424">
            <a:off x="9325475" y="795163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Text</a:t>
            </a:r>
            <a:endParaRPr sz="800"/>
          </a:p>
        </p:txBody>
      </p:sp>
      <p:sp>
        <p:nvSpPr>
          <p:cNvPr id="100" name="Google Shape;100;p14"/>
          <p:cNvSpPr/>
          <p:nvPr/>
        </p:nvSpPr>
        <p:spPr>
          <a:xfrm flipH="1" rot="-1424">
            <a:off x="9325475" y="1482838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Text</a:t>
            </a:r>
            <a:endParaRPr sz="800"/>
          </a:p>
        </p:txBody>
      </p:sp>
      <p:sp>
        <p:nvSpPr>
          <p:cNvPr id="101" name="Google Shape;101;p14"/>
          <p:cNvSpPr/>
          <p:nvPr/>
        </p:nvSpPr>
        <p:spPr>
          <a:xfrm flipH="1" rot="-1424">
            <a:off x="9325475" y="2170513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Text</a:t>
            </a:r>
            <a:endParaRPr sz="800"/>
          </a:p>
        </p:txBody>
      </p:sp>
      <p:sp>
        <p:nvSpPr>
          <p:cNvPr id="102" name="Google Shape;102;p14"/>
          <p:cNvSpPr/>
          <p:nvPr/>
        </p:nvSpPr>
        <p:spPr>
          <a:xfrm flipH="1" rot="-1424">
            <a:off x="9325475" y="2855163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Text</a:t>
            </a:r>
            <a:endParaRPr sz="800"/>
          </a:p>
        </p:txBody>
      </p:sp>
      <p:sp>
        <p:nvSpPr>
          <p:cNvPr id="103" name="Google Shape;103;p14"/>
          <p:cNvSpPr/>
          <p:nvPr/>
        </p:nvSpPr>
        <p:spPr>
          <a:xfrm flipH="1" rot="-1424">
            <a:off x="9325475" y="3542838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Text</a:t>
            </a:r>
            <a:endParaRPr sz="800"/>
          </a:p>
        </p:txBody>
      </p:sp>
      <p:sp>
        <p:nvSpPr>
          <p:cNvPr id="104" name="Google Shape;104;p14"/>
          <p:cNvSpPr/>
          <p:nvPr/>
        </p:nvSpPr>
        <p:spPr>
          <a:xfrm flipH="1" rot="-1424">
            <a:off x="9325475" y="4230513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Text</a:t>
            </a:r>
            <a:endParaRPr sz="800"/>
          </a:p>
        </p:txBody>
      </p:sp>
      <p:sp>
        <p:nvSpPr>
          <p:cNvPr id="105" name="Google Shape;105;p14"/>
          <p:cNvSpPr/>
          <p:nvPr/>
        </p:nvSpPr>
        <p:spPr>
          <a:xfrm rot="1424">
            <a:off x="-1848350" y="107488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Text</a:t>
            </a:r>
            <a:endParaRPr sz="800"/>
          </a:p>
        </p:txBody>
      </p:sp>
      <p:sp>
        <p:nvSpPr>
          <p:cNvPr id="106" name="Google Shape;106;p14"/>
          <p:cNvSpPr/>
          <p:nvPr/>
        </p:nvSpPr>
        <p:spPr>
          <a:xfrm rot="1424">
            <a:off x="-1848350" y="841738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Text</a:t>
            </a:r>
            <a:endParaRPr sz="800"/>
          </a:p>
        </p:txBody>
      </p:sp>
      <p:sp>
        <p:nvSpPr>
          <p:cNvPr id="107" name="Google Shape;107;p14"/>
          <p:cNvSpPr/>
          <p:nvPr/>
        </p:nvSpPr>
        <p:spPr>
          <a:xfrm rot="1424">
            <a:off x="-1848350" y="1529413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Text</a:t>
            </a:r>
            <a:endParaRPr sz="800"/>
          </a:p>
        </p:txBody>
      </p:sp>
      <p:sp>
        <p:nvSpPr>
          <p:cNvPr id="108" name="Google Shape;108;p14"/>
          <p:cNvSpPr/>
          <p:nvPr/>
        </p:nvSpPr>
        <p:spPr>
          <a:xfrm rot="1424">
            <a:off x="-1848350" y="2217088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Text</a:t>
            </a:r>
            <a:endParaRPr sz="800"/>
          </a:p>
        </p:txBody>
      </p:sp>
      <p:sp>
        <p:nvSpPr>
          <p:cNvPr id="109" name="Google Shape;109;p14"/>
          <p:cNvSpPr/>
          <p:nvPr/>
        </p:nvSpPr>
        <p:spPr>
          <a:xfrm rot="1424">
            <a:off x="-1848350" y="2901738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Text</a:t>
            </a:r>
            <a:endParaRPr sz="800"/>
          </a:p>
        </p:txBody>
      </p:sp>
      <p:sp>
        <p:nvSpPr>
          <p:cNvPr id="110" name="Google Shape;110;p14"/>
          <p:cNvSpPr/>
          <p:nvPr/>
        </p:nvSpPr>
        <p:spPr>
          <a:xfrm flipH="1" rot="-1424">
            <a:off x="10154950" y="95313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Text</a:t>
            </a:r>
            <a:endParaRPr sz="800"/>
          </a:p>
        </p:txBody>
      </p:sp>
      <p:sp>
        <p:nvSpPr>
          <p:cNvPr id="111" name="Google Shape;111;p14"/>
          <p:cNvSpPr/>
          <p:nvPr/>
        </p:nvSpPr>
        <p:spPr>
          <a:xfrm flipH="1" rot="-1424">
            <a:off x="10154950" y="782988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Text</a:t>
            </a:r>
            <a:endParaRPr sz="800"/>
          </a:p>
        </p:txBody>
      </p:sp>
      <p:sp>
        <p:nvSpPr>
          <p:cNvPr id="112" name="Google Shape;112;p14"/>
          <p:cNvSpPr/>
          <p:nvPr/>
        </p:nvSpPr>
        <p:spPr>
          <a:xfrm flipH="1" rot="-1424">
            <a:off x="10154950" y="1470663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Text</a:t>
            </a:r>
            <a:endParaRPr sz="800"/>
          </a:p>
        </p:txBody>
      </p:sp>
      <p:sp>
        <p:nvSpPr>
          <p:cNvPr id="113" name="Google Shape;113;p14"/>
          <p:cNvSpPr/>
          <p:nvPr/>
        </p:nvSpPr>
        <p:spPr>
          <a:xfrm flipH="1" rot="-1424">
            <a:off x="10154950" y="2158338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Text</a:t>
            </a:r>
            <a:endParaRPr sz="800"/>
          </a:p>
        </p:txBody>
      </p:sp>
      <p:sp>
        <p:nvSpPr>
          <p:cNvPr id="114" name="Google Shape;114;p14"/>
          <p:cNvSpPr/>
          <p:nvPr/>
        </p:nvSpPr>
        <p:spPr>
          <a:xfrm flipH="1" rot="-1424">
            <a:off x="10154950" y="2842988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Text</a:t>
            </a:r>
            <a:endParaRPr sz="800"/>
          </a:p>
        </p:txBody>
      </p:sp>
      <p:sp>
        <p:nvSpPr>
          <p:cNvPr id="115" name="Google Shape;115;p14"/>
          <p:cNvSpPr/>
          <p:nvPr/>
        </p:nvSpPr>
        <p:spPr>
          <a:xfrm flipH="1" rot="-1424">
            <a:off x="10154950" y="3530663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Text</a:t>
            </a:r>
            <a:endParaRPr sz="800"/>
          </a:p>
        </p:txBody>
      </p:sp>
      <p:sp>
        <p:nvSpPr>
          <p:cNvPr id="116" name="Google Shape;116;p14"/>
          <p:cNvSpPr/>
          <p:nvPr/>
        </p:nvSpPr>
        <p:spPr>
          <a:xfrm flipH="1" rot="-1424">
            <a:off x="10154950" y="4218338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Text</a:t>
            </a:r>
            <a:endParaRPr sz="800"/>
          </a:p>
        </p:txBody>
      </p:sp>
      <p:sp>
        <p:nvSpPr>
          <p:cNvPr id="117" name="Google Shape;117;p14"/>
          <p:cNvSpPr txBox="1"/>
          <p:nvPr/>
        </p:nvSpPr>
        <p:spPr>
          <a:xfrm>
            <a:off x="172050" y="4628625"/>
            <a:ext cx="2049900" cy="3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666666"/>
                </a:solidFill>
              </a:rPr>
              <a:t>Name </a:t>
            </a:r>
            <a:endParaRPr b="1" sz="1200">
              <a:solidFill>
                <a:srgbClr val="666666"/>
              </a:solidFill>
            </a:endParaRPr>
          </a:p>
        </p:txBody>
      </p:sp>
      <p:sp>
        <p:nvSpPr>
          <p:cNvPr id="118" name="Google Shape;118;p14"/>
          <p:cNvSpPr/>
          <p:nvPr/>
        </p:nvSpPr>
        <p:spPr>
          <a:xfrm>
            <a:off x="-928025" y="4348050"/>
            <a:ext cx="670200" cy="582300"/>
          </a:xfrm>
          <a:prstGeom prst="heart">
            <a:avLst/>
          </a:prstGeom>
          <a:solidFill>
            <a:srgbClr val="F4CC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Heart</a:t>
            </a:r>
            <a:endParaRPr sz="800"/>
          </a:p>
        </p:txBody>
      </p:sp>
      <p:sp>
        <p:nvSpPr>
          <p:cNvPr id="119" name="Google Shape;119;p14"/>
          <p:cNvSpPr/>
          <p:nvPr/>
        </p:nvSpPr>
        <p:spPr>
          <a:xfrm>
            <a:off x="-1739975" y="3726075"/>
            <a:ext cx="809400" cy="902400"/>
          </a:xfrm>
          <a:prstGeom prst="star6">
            <a:avLst>
              <a:gd fmla="val 28868" name="adj"/>
              <a:gd fmla="val 115470" name="hf"/>
            </a:avLst>
          </a:prstGeom>
          <a:solidFill>
            <a:schemeClr val="accen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700"/>
              <a:t>Purpose</a:t>
            </a:r>
            <a:endParaRPr b="1" sz="7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5"/>
          <p:cNvSpPr/>
          <p:nvPr/>
        </p:nvSpPr>
        <p:spPr>
          <a:xfrm rot="1424">
            <a:off x="-981875" y="152550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Text</a:t>
            </a:r>
            <a:endParaRPr sz="800"/>
          </a:p>
        </p:txBody>
      </p:sp>
      <p:sp>
        <p:nvSpPr>
          <p:cNvPr id="125" name="Google Shape;125;p15"/>
          <p:cNvSpPr/>
          <p:nvPr/>
        </p:nvSpPr>
        <p:spPr>
          <a:xfrm rot="1424">
            <a:off x="-981875" y="840225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Text</a:t>
            </a:r>
            <a:endParaRPr sz="800"/>
          </a:p>
        </p:txBody>
      </p:sp>
      <p:sp>
        <p:nvSpPr>
          <p:cNvPr id="126" name="Google Shape;126;p15"/>
          <p:cNvSpPr/>
          <p:nvPr/>
        </p:nvSpPr>
        <p:spPr>
          <a:xfrm rot="1424">
            <a:off x="-981875" y="1527900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Text</a:t>
            </a:r>
            <a:endParaRPr sz="800"/>
          </a:p>
        </p:txBody>
      </p:sp>
      <p:sp>
        <p:nvSpPr>
          <p:cNvPr id="127" name="Google Shape;127;p15"/>
          <p:cNvSpPr/>
          <p:nvPr/>
        </p:nvSpPr>
        <p:spPr>
          <a:xfrm rot="1424">
            <a:off x="-981875" y="2215575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Text</a:t>
            </a:r>
            <a:endParaRPr sz="800"/>
          </a:p>
        </p:txBody>
      </p:sp>
      <p:sp>
        <p:nvSpPr>
          <p:cNvPr id="128" name="Google Shape;128;p15"/>
          <p:cNvSpPr/>
          <p:nvPr/>
        </p:nvSpPr>
        <p:spPr>
          <a:xfrm rot="1424">
            <a:off x="-981875" y="2900225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Text</a:t>
            </a:r>
            <a:endParaRPr sz="800"/>
          </a:p>
        </p:txBody>
      </p:sp>
      <p:sp>
        <p:nvSpPr>
          <p:cNvPr id="129" name="Google Shape;129;p15"/>
          <p:cNvSpPr/>
          <p:nvPr/>
        </p:nvSpPr>
        <p:spPr>
          <a:xfrm rot="1424">
            <a:off x="-981875" y="3587900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Text</a:t>
            </a:r>
            <a:endParaRPr sz="800"/>
          </a:p>
        </p:txBody>
      </p:sp>
      <p:sp>
        <p:nvSpPr>
          <p:cNvPr id="130" name="Google Shape;130;p15"/>
          <p:cNvSpPr/>
          <p:nvPr/>
        </p:nvSpPr>
        <p:spPr>
          <a:xfrm rot="1424">
            <a:off x="-981875" y="4275575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Text</a:t>
            </a:r>
            <a:endParaRPr sz="800"/>
          </a:p>
        </p:txBody>
      </p:sp>
      <p:sp>
        <p:nvSpPr>
          <p:cNvPr id="131" name="Google Shape;131;p15"/>
          <p:cNvSpPr/>
          <p:nvPr/>
        </p:nvSpPr>
        <p:spPr>
          <a:xfrm flipH="1" rot="-1424">
            <a:off x="9325475" y="107488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Text</a:t>
            </a:r>
            <a:endParaRPr sz="800"/>
          </a:p>
        </p:txBody>
      </p:sp>
      <p:sp>
        <p:nvSpPr>
          <p:cNvPr id="132" name="Google Shape;132;p15"/>
          <p:cNvSpPr/>
          <p:nvPr/>
        </p:nvSpPr>
        <p:spPr>
          <a:xfrm flipH="1" rot="-1424">
            <a:off x="9325475" y="795163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Text</a:t>
            </a:r>
            <a:endParaRPr sz="800"/>
          </a:p>
        </p:txBody>
      </p:sp>
      <p:sp>
        <p:nvSpPr>
          <p:cNvPr id="133" name="Google Shape;133;p15"/>
          <p:cNvSpPr/>
          <p:nvPr/>
        </p:nvSpPr>
        <p:spPr>
          <a:xfrm flipH="1" rot="-1424">
            <a:off x="9325475" y="1482838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Text</a:t>
            </a:r>
            <a:endParaRPr sz="800"/>
          </a:p>
        </p:txBody>
      </p:sp>
      <p:sp>
        <p:nvSpPr>
          <p:cNvPr id="134" name="Google Shape;134;p15"/>
          <p:cNvSpPr/>
          <p:nvPr/>
        </p:nvSpPr>
        <p:spPr>
          <a:xfrm flipH="1" rot="-1424">
            <a:off x="9325475" y="2170513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Text</a:t>
            </a:r>
            <a:endParaRPr sz="800"/>
          </a:p>
        </p:txBody>
      </p:sp>
      <p:sp>
        <p:nvSpPr>
          <p:cNvPr id="135" name="Google Shape;135;p15"/>
          <p:cNvSpPr/>
          <p:nvPr/>
        </p:nvSpPr>
        <p:spPr>
          <a:xfrm flipH="1" rot="-1424">
            <a:off x="9325475" y="2855163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Text</a:t>
            </a:r>
            <a:endParaRPr sz="800"/>
          </a:p>
        </p:txBody>
      </p:sp>
      <p:sp>
        <p:nvSpPr>
          <p:cNvPr id="136" name="Google Shape;136;p15"/>
          <p:cNvSpPr/>
          <p:nvPr/>
        </p:nvSpPr>
        <p:spPr>
          <a:xfrm flipH="1" rot="-1424">
            <a:off x="9325475" y="3542838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Text</a:t>
            </a:r>
            <a:endParaRPr sz="800"/>
          </a:p>
        </p:txBody>
      </p:sp>
      <p:sp>
        <p:nvSpPr>
          <p:cNvPr id="137" name="Google Shape;137;p15"/>
          <p:cNvSpPr/>
          <p:nvPr/>
        </p:nvSpPr>
        <p:spPr>
          <a:xfrm flipH="1" rot="-1424">
            <a:off x="9325475" y="4230513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Text</a:t>
            </a:r>
            <a:endParaRPr sz="800"/>
          </a:p>
        </p:txBody>
      </p:sp>
      <p:sp>
        <p:nvSpPr>
          <p:cNvPr id="138" name="Google Shape;138;p15"/>
          <p:cNvSpPr/>
          <p:nvPr/>
        </p:nvSpPr>
        <p:spPr>
          <a:xfrm rot="1424">
            <a:off x="-1848350" y="154063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Text</a:t>
            </a:r>
            <a:endParaRPr sz="800"/>
          </a:p>
        </p:txBody>
      </p:sp>
      <p:sp>
        <p:nvSpPr>
          <p:cNvPr id="139" name="Google Shape;139;p15"/>
          <p:cNvSpPr/>
          <p:nvPr/>
        </p:nvSpPr>
        <p:spPr>
          <a:xfrm rot="1424">
            <a:off x="-1848350" y="841738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Text</a:t>
            </a:r>
            <a:endParaRPr sz="800"/>
          </a:p>
        </p:txBody>
      </p:sp>
      <p:sp>
        <p:nvSpPr>
          <p:cNvPr id="140" name="Google Shape;140;p15"/>
          <p:cNvSpPr/>
          <p:nvPr/>
        </p:nvSpPr>
        <p:spPr>
          <a:xfrm rot="1424">
            <a:off x="-1848350" y="1529413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Text</a:t>
            </a:r>
            <a:endParaRPr sz="800"/>
          </a:p>
        </p:txBody>
      </p:sp>
      <p:sp>
        <p:nvSpPr>
          <p:cNvPr id="141" name="Google Shape;141;p15"/>
          <p:cNvSpPr/>
          <p:nvPr/>
        </p:nvSpPr>
        <p:spPr>
          <a:xfrm rot="1424">
            <a:off x="-1848350" y="2217088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Text</a:t>
            </a:r>
            <a:endParaRPr sz="800"/>
          </a:p>
        </p:txBody>
      </p:sp>
      <p:sp>
        <p:nvSpPr>
          <p:cNvPr id="142" name="Google Shape;142;p15"/>
          <p:cNvSpPr/>
          <p:nvPr/>
        </p:nvSpPr>
        <p:spPr>
          <a:xfrm rot="1424">
            <a:off x="-1848350" y="2901738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Text</a:t>
            </a:r>
            <a:endParaRPr sz="800"/>
          </a:p>
        </p:txBody>
      </p:sp>
      <p:sp>
        <p:nvSpPr>
          <p:cNvPr id="143" name="Google Shape;143;p15"/>
          <p:cNvSpPr/>
          <p:nvPr/>
        </p:nvSpPr>
        <p:spPr>
          <a:xfrm rot="1424">
            <a:off x="-1848350" y="3589413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Text</a:t>
            </a:r>
            <a:endParaRPr sz="800"/>
          </a:p>
        </p:txBody>
      </p:sp>
      <p:sp>
        <p:nvSpPr>
          <p:cNvPr id="144" name="Google Shape;144;p15"/>
          <p:cNvSpPr/>
          <p:nvPr/>
        </p:nvSpPr>
        <p:spPr>
          <a:xfrm rot="1424">
            <a:off x="-1848350" y="4277088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Text</a:t>
            </a:r>
            <a:endParaRPr sz="800"/>
          </a:p>
        </p:txBody>
      </p:sp>
      <p:sp>
        <p:nvSpPr>
          <p:cNvPr id="145" name="Google Shape;145;p15"/>
          <p:cNvSpPr/>
          <p:nvPr/>
        </p:nvSpPr>
        <p:spPr>
          <a:xfrm flipH="1" rot="-1424">
            <a:off x="10154950" y="95313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Text</a:t>
            </a:r>
            <a:endParaRPr sz="800"/>
          </a:p>
        </p:txBody>
      </p:sp>
      <p:sp>
        <p:nvSpPr>
          <p:cNvPr id="146" name="Google Shape;146;p15"/>
          <p:cNvSpPr/>
          <p:nvPr/>
        </p:nvSpPr>
        <p:spPr>
          <a:xfrm flipH="1" rot="-1424">
            <a:off x="10154950" y="782988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Text</a:t>
            </a:r>
            <a:endParaRPr sz="800"/>
          </a:p>
        </p:txBody>
      </p:sp>
      <p:sp>
        <p:nvSpPr>
          <p:cNvPr id="147" name="Google Shape;147;p15"/>
          <p:cNvSpPr/>
          <p:nvPr/>
        </p:nvSpPr>
        <p:spPr>
          <a:xfrm flipH="1" rot="-1424">
            <a:off x="10154950" y="1470663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Text</a:t>
            </a:r>
            <a:endParaRPr sz="800"/>
          </a:p>
        </p:txBody>
      </p:sp>
      <p:sp>
        <p:nvSpPr>
          <p:cNvPr id="148" name="Google Shape;148;p15"/>
          <p:cNvSpPr/>
          <p:nvPr/>
        </p:nvSpPr>
        <p:spPr>
          <a:xfrm flipH="1" rot="-1424">
            <a:off x="10154950" y="2158338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Text</a:t>
            </a:r>
            <a:endParaRPr sz="800"/>
          </a:p>
        </p:txBody>
      </p:sp>
      <p:sp>
        <p:nvSpPr>
          <p:cNvPr id="149" name="Google Shape;149;p15"/>
          <p:cNvSpPr/>
          <p:nvPr/>
        </p:nvSpPr>
        <p:spPr>
          <a:xfrm flipH="1" rot="-1424">
            <a:off x="10154950" y="2842988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Text</a:t>
            </a:r>
            <a:endParaRPr sz="800"/>
          </a:p>
        </p:txBody>
      </p:sp>
      <p:sp>
        <p:nvSpPr>
          <p:cNvPr id="150" name="Google Shape;150;p15"/>
          <p:cNvSpPr/>
          <p:nvPr/>
        </p:nvSpPr>
        <p:spPr>
          <a:xfrm flipH="1" rot="-1424">
            <a:off x="10154950" y="3530663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Text</a:t>
            </a:r>
            <a:endParaRPr sz="800"/>
          </a:p>
        </p:txBody>
      </p:sp>
      <p:sp>
        <p:nvSpPr>
          <p:cNvPr id="151" name="Google Shape;151;p15"/>
          <p:cNvSpPr/>
          <p:nvPr/>
        </p:nvSpPr>
        <p:spPr>
          <a:xfrm flipH="1" rot="-1424">
            <a:off x="10154950" y="4218338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Text</a:t>
            </a:r>
            <a:endParaRPr sz="800"/>
          </a:p>
        </p:txBody>
      </p:sp>
      <p:sp>
        <p:nvSpPr>
          <p:cNvPr id="152" name="Google Shape;152;p15"/>
          <p:cNvSpPr txBox="1"/>
          <p:nvPr/>
        </p:nvSpPr>
        <p:spPr>
          <a:xfrm>
            <a:off x="172050" y="4628625"/>
            <a:ext cx="2049900" cy="3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666666"/>
                </a:solidFill>
              </a:rPr>
              <a:t>Name </a:t>
            </a:r>
            <a:endParaRPr b="1" sz="1200">
              <a:solidFill>
                <a:srgbClr val="666666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6"/>
          <p:cNvSpPr/>
          <p:nvPr/>
        </p:nvSpPr>
        <p:spPr>
          <a:xfrm rot="1424">
            <a:off x="-981875" y="152550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Text</a:t>
            </a:r>
            <a:endParaRPr sz="800"/>
          </a:p>
        </p:txBody>
      </p:sp>
      <p:sp>
        <p:nvSpPr>
          <p:cNvPr id="158" name="Google Shape;158;p16"/>
          <p:cNvSpPr/>
          <p:nvPr/>
        </p:nvSpPr>
        <p:spPr>
          <a:xfrm rot="1424">
            <a:off x="-981875" y="840225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Text</a:t>
            </a:r>
            <a:endParaRPr sz="800"/>
          </a:p>
        </p:txBody>
      </p:sp>
      <p:sp>
        <p:nvSpPr>
          <p:cNvPr id="159" name="Google Shape;159;p16"/>
          <p:cNvSpPr/>
          <p:nvPr/>
        </p:nvSpPr>
        <p:spPr>
          <a:xfrm rot="1424">
            <a:off x="-981875" y="1527900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Text</a:t>
            </a:r>
            <a:endParaRPr sz="800"/>
          </a:p>
        </p:txBody>
      </p:sp>
      <p:sp>
        <p:nvSpPr>
          <p:cNvPr id="160" name="Google Shape;160;p16"/>
          <p:cNvSpPr/>
          <p:nvPr/>
        </p:nvSpPr>
        <p:spPr>
          <a:xfrm rot="1424">
            <a:off x="-981875" y="2215575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Text</a:t>
            </a:r>
            <a:endParaRPr sz="800"/>
          </a:p>
        </p:txBody>
      </p:sp>
      <p:sp>
        <p:nvSpPr>
          <p:cNvPr id="161" name="Google Shape;161;p16"/>
          <p:cNvSpPr/>
          <p:nvPr/>
        </p:nvSpPr>
        <p:spPr>
          <a:xfrm rot="1424">
            <a:off x="-981875" y="2900225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Text</a:t>
            </a:r>
            <a:endParaRPr sz="800"/>
          </a:p>
        </p:txBody>
      </p:sp>
      <p:sp>
        <p:nvSpPr>
          <p:cNvPr id="162" name="Google Shape;162;p16"/>
          <p:cNvSpPr/>
          <p:nvPr/>
        </p:nvSpPr>
        <p:spPr>
          <a:xfrm rot="1424">
            <a:off x="-981875" y="3587900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Text</a:t>
            </a:r>
            <a:endParaRPr sz="800"/>
          </a:p>
        </p:txBody>
      </p:sp>
      <p:sp>
        <p:nvSpPr>
          <p:cNvPr id="163" name="Google Shape;163;p16"/>
          <p:cNvSpPr/>
          <p:nvPr/>
        </p:nvSpPr>
        <p:spPr>
          <a:xfrm rot="1424">
            <a:off x="-981875" y="4275575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Text</a:t>
            </a:r>
            <a:endParaRPr sz="800"/>
          </a:p>
        </p:txBody>
      </p:sp>
      <p:sp>
        <p:nvSpPr>
          <p:cNvPr id="164" name="Google Shape;164;p16"/>
          <p:cNvSpPr/>
          <p:nvPr/>
        </p:nvSpPr>
        <p:spPr>
          <a:xfrm flipH="1" rot="-1424">
            <a:off x="9325475" y="107488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Text</a:t>
            </a:r>
            <a:endParaRPr sz="800"/>
          </a:p>
        </p:txBody>
      </p:sp>
      <p:sp>
        <p:nvSpPr>
          <p:cNvPr id="165" name="Google Shape;165;p16"/>
          <p:cNvSpPr/>
          <p:nvPr/>
        </p:nvSpPr>
        <p:spPr>
          <a:xfrm flipH="1" rot="-1424">
            <a:off x="9325475" y="795163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Text</a:t>
            </a:r>
            <a:endParaRPr sz="800"/>
          </a:p>
        </p:txBody>
      </p:sp>
      <p:sp>
        <p:nvSpPr>
          <p:cNvPr id="166" name="Google Shape;166;p16"/>
          <p:cNvSpPr/>
          <p:nvPr/>
        </p:nvSpPr>
        <p:spPr>
          <a:xfrm flipH="1" rot="-1424">
            <a:off x="9325475" y="1482838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Text</a:t>
            </a:r>
            <a:endParaRPr sz="800"/>
          </a:p>
        </p:txBody>
      </p:sp>
      <p:sp>
        <p:nvSpPr>
          <p:cNvPr id="167" name="Google Shape;167;p16"/>
          <p:cNvSpPr/>
          <p:nvPr/>
        </p:nvSpPr>
        <p:spPr>
          <a:xfrm flipH="1" rot="-1424">
            <a:off x="9325475" y="2170513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Text</a:t>
            </a:r>
            <a:endParaRPr sz="800"/>
          </a:p>
        </p:txBody>
      </p:sp>
      <p:sp>
        <p:nvSpPr>
          <p:cNvPr id="168" name="Google Shape;168;p16"/>
          <p:cNvSpPr/>
          <p:nvPr/>
        </p:nvSpPr>
        <p:spPr>
          <a:xfrm flipH="1" rot="-1424">
            <a:off x="9325475" y="2855163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Text</a:t>
            </a:r>
            <a:endParaRPr sz="800"/>
          </a:p>
        </p:txBody>
      </p:sp>
      <p:sp>
        <p:nvSpPr>
          <p:cNvPr id="169" name="Google Shape;169;p16"/>
          <p:cNvSpPr/>
          <p:nvPr/>
        </p:nvSpPr>
        <p:spPr>
          <a:xfrm flipH="1" rot="-1424">
            <a:off x="9325475" y="3542838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Text</a:t>
            </a:r>
            <a:endParaRPr sz="800"/>
          </a:p>
        </p:txBody>
      </p:sp>
      <p:sp>
        <p:nvSpPr>
          <p:cNvPr id="170" name="Google Shape;170;p16"/>
          <p:cNvSpPr/>
          <p:nvPr/>
        </p:nvSpPr>
        <p:spPr>
          <a:xfrm flipH="1" rot="-1424">
            <a:off x="9325475" y="4230513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Text</a:t>
            </a:r>
            <a:endParaRPr sz="800"/>
          </a:p>
        </p:txBody>
      </p:sp>
      <p:sp>
        <p:nvSpPr>
          <p:cNvPr id="171" name="Google Shape;171;p16"/>
          <p:cNvSpPr/>
          <p:nvPr/>
        </p:nvSpPr>
        <p:spPr>
          <a:xfrm rot="1424">
            <a:off x="-1848350" y="154063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Text</a:t>
            </a:r>
            <a:endParaRPr sz="800"/>
          </a:p>
        </p:txBody>
      </p:sp>
      <p:sp>
        <p:nvSpPr>
          <p:cNvPr id="172" name="Google Shape;172;p16"/>
          <p:cNvSpPr/>
          <p:nvPr/>
        </p:nvSpPr>
        <p:spPr>
          <a:xfrm rot="1424">
            <a:off x="-1848350" y="841738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Text</a:t>
            </a:r>
            <a:endParaRPr sz="800"/>
          </a:p>
        </p:txBody>
      </p:sp>
      <p:sp>
        <p:nvSpPr>
          <p:cNvPr id="173" name="Google Shape;173;p16"/>
          <p:cNvSpPr/>
          <p:nvPr/>
        </p:nvSpPr>
        <p:spPr>
          <a:xfrm rot="1424">
            <a:off x="-1848350" y="1529413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Text</a:t>
            </a:r>
            <a:endParaRPr sz="800"/>
          </a:p>
        </p:txBody>
      </p:sp>
      <p:sp>
        <p:nvSpPr>
          <p:cNvPr id="174" name="Google Shape;174;p16"/>
          <p:cNvSpPr/>
          <p:nvPr/>
        </p:nvSpPr>
        <p:spPr>
          <a:xfrm rot="1424">
            <a:off x="-1848350" y="2217088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Text</a:t>
            </a:r>
            <a:endParaRPr sz="800"/>
          </a:p>
        </p:txBody>
      </p:sp>
      <p:sp>
        <p:nvSpPr>
          <p:cNvPr id="175" name="Google Shape;175;p16"/>
          <p:cNvSpPr/>
          <p:nvPr/>
        </p:nvSpPr>
        <p:spPr>
          <a:xfrm rot="1424">
            <a:off x="-1848350" y="2901738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Text</a:t>
            </a:r>
            <a:endParaRPr sz="800"/>
          </a:p>
        </p:txBody>
      </p:sp>
      <p:sp>
        <p:nvSpPr>
          <p:cNvPr id="176" name="Google Shape;176;p16"/>
          <p:cNvSpPr/>
          <p:nvPr/>
        </p:nvSpPr>
        <p:spPr>
          <a:xfrm rot="1424">
            <a:off x="-1848350" y="3589413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Text</a:t>
            </a:r>
            <a:endParaRPr sz="800"/>
          </a:p>
        </p:txBody>
      </p:sp>
      <p:sp>
        <p:nvSpPr>
          <p:cNvPr id="177" name="Google Shape;177;p16"/>
          <p:cNvSpPr/>
          <p:nvPr/>
        </p:nvSpPr>
        <p:spPr>
          <a:xfrm rot="1424">
            <a:off x="-1848350" y="4277088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Text</a:t>
            </a:r>
            <a:endParaRPr sz="800"/>
          </a:p>
        </p:txBody>
      </p:sp>
      <p:sp>
        <p:nvSpPr>
          <p:cNvPr id="178" name="Google Shape;178;p16"/>
          <p:cNvSpPr/>
          <p:nvPr/>
        </p:nvSpPr>
        <p:spPr>
          <a:xfrm flipH="1" rot="-1424">
            <a:off x="10154950" y="95313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Text</a:t>
            </a:r>
            <a:endParaRPr sz="800"/>
          </a:p>
        </p:txBody>
      </p:sp>
      <p:sp>
        <p:nvSpPr>
          <p:cNvPr id="179" name="Google Shape;179;p16"/>
          <p:cNvSpPr/>
          <p:nvPr/>
        </p:nvSpPr>
        <p:spPr>
          <a:xfrm flipH="1" rot="-1424">
            <a:off x="10154950" y="782988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Text</a:t>
            </a:r>
            <a:endParaRPr sz="800"/>
          </a:p>
        </p:txBody>
      </p:sp>
      <p:sp>
        <p:nvSpPr>
          <p:cNvPr id="180" name="Google Shape;180;p16"/>
          <p:cNvSpPr/>
          <p:nvPr/>
        </p:nvSpPr>
        <p:spPr>
          <a:xfrm flipH="1" rot="-1424">
            <a:off x="10154950" y="1470663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Text</a:t>
            </a:r>
            <a:endParaRPr sz="800"/>
          </a:p>
        </p:txBody>
      </p:sp>
      <p:sp>
        <p:nvSpPr>
          <p:cNvPr id="181" name="Google Shape;181;p16"/>
          <p:cNvSpPr/>
          <p:nvPr/>
        </p:nvSpPr>
        <p:spPr>
          <a:xfrm flipH="1" rot="-1424">
            <a:off x="10154950" y="2158338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Text</a:t>
            </a:r>
            <a:endParaRPr sz="800"/>
          </a:p>
        </p:txBody>
      </p:sp>
      <p:sp>
        <p:nvSpPr>
          <p:cNvPr id="182" name="Google Shape;182;p16"/>
          <p:cNvSpPr/>
          <p:nvPr/>
        </p:nvSpPr>
        <p:spPr>
          <a:xfrm flipH="1" rot="-1424">
            <a:off x="10154950" y="2842988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Text</a:t>
            </a:r>
            <a:endParaRPr sz="800"/>
          </a:p>
        </p:txBody>
      </p:sp>
      <p:sp>
        <p:nvSpPr>
          <p:cNvPr id="183" name="Google Shape;183;p16"/>
          <p:cNvSpPr/>
          <p:nvPr/>
        </p:nvSpPr>
        <p:spPr>
          <a:xfrm flipH="1" rot="-1424">
            <a:off x="10154950" y="3530663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Text</a:t>
            </a:r>
            <a:endParaRPr sz="800"/>
          </a:p>
        </p:txBody>
      </p:sp>
      <p:sp>
        <p:nvSpPr>
          <p:cNvPr id="184" name="Google Shape;184;p16"/>
          <p:cNvSpPr/>
          <p:nvPr/>
        </p:nvSpPr>
        <p:spPr>
          <a:xfrm flipH="1" rot="-1424">
            <a:off x="10154950" y="4218338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Text</a:t>
            </a:r>
            <a:endParaRPr sz="800"/>
          </a:p>
        </p:txBody>
      </p:sp>
      <p:sp>
        <p:nvSpPr>
          <p:cNvPr id="185" name="Google Shape;185;p16"/>
          <p:cNvSpPr txBox="1"/>
          <p:nvPr/>
        </p:nvSpPr>
        <p:spPr>
          <a:xfrm>
            <a:off x="172050" y="4628625"/>
            <a:ext cx="2049900" cy="3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666666"/>
                </a:solidFill>
              </a:rPr>
              <a:t>Name </a:t>
            </a:r>
            <a:endParaRPr b="1" sz="1200">
              <a:solidFill>
                <a:srgbClr val="666666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B6D7A8"/>
        </a:solidFill>
      </p:bgPr>
    </p:bg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0" name="Google Shape;190;p17"/>
          <p:cNvGrpSpPr/>
          <p:nvPr/>
        </p:nvGrpSpPr>
        <p:grpSpPr>
          <a:xfrm>
            <a:off x="-45625" y="2865950"/>
            <a:ext cx="815700" cy="815700"/>
            <a:chOff x="-300" y="1700700"/>
            <a:chExt cx="815700" cy="815700"/>
          </a:xfrm>
        </p:grpSpPr>
        <p:sp>
          <p:nvSpPr>
            <p:cNvPr id="191" name="Google Shape;191;p17"/>
            <p:cNvSpPr/>
            <p:nvPr/>
          </p:nvSpPr>
          <p:spPr>
            <a:xfrm>
              <a:off x="-300" y="1700700"/>
              <a:ext cx="815700" cy="815700"/>
            </a:xfrm>
            <a:prstGeom prst="ellipse">
              <a:avLst/>
            </a:prstGeom>
            <a:solidFill>
              <a:srgbClr val="F1C23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solidFill>
                    <a:srgbClr val="FFFFFF"/>
                  </a:solidFill>
                </a:rPr>
                <a:t>Rep</a:t>
              </a:r>
              <a:endParaRPr b="1">
                <a:solidFill>
                  <a:srgbClr val="FFFFFF"/>
                </a:solidFill>
              </a:endParaRPr>
            </a:p>
          </p:txBody>
        </p:sp>
        <p:cxnSp>
          <p:nvCxnSpPr>
            <p:cNvPr id="192" name="Google Shape;192;p17"/>
            <p:cNvCxnSpPr>
              <a:endCxn id="191" idx="0"/>
            </p:cNvCxnSpPr>
            <p:nvPr/>
          </p:nvCxnSpPr>
          <p:spPr>
            <a:xfrm flipH="1" rot="10800000">
              <a:off x="403350" y="1700700"/>
              <a:ext cx="4200" cy="275400"/>
            </a:xfrm>
            <a:prstGeom prst="straightConnector1">
              <a:avLst/>
            </a:prstGeom>
            <a:noFill/>
            <a:ln cap="flat" cmpd="sng" w="28575">
              <a:solidFill>
                <a:schemeClr val="dk2"/>
              </a:solidFill>
              <a:prstDash val="solid"/>
              <a:round/>
              <a:headEnd len="med" w="med" type="none"/>
              <a:tailEnd len="med" w="med" type="stealth"/>
            </a:ln>
          </p:spPr>
        </p:cxnSp>
      </p:grpSp>
      <p:grpSp>
        <p:nvGrpSpPr>
          <p:cNvPr id="193" name="Google Shape;193;p17"/>
          <p:cNvGrpSpPr/>
          <p:nvPr/>
        </p:nvGrpSpPr>
        <p:grpSpPr>
          <a:xfrm>
            <a:off x="-45637" y="3798100"/>
            <a:ext cx="815700" cy="723450"/>
            <a:chOff x="299475" y="3239900"/>
            <a:chExt cx="815700" cy="723450"/>
          </a:xfrm>
        </p:grpSpPr>
        <p:sp>
          <p:nvSpPr>
            <p:cNvPr id="194" name="Google Shape;194;p17"/>
            <p:cNvSpPr/>
            <p:nvPr/>
          </p:nvSpPr>
          <p:spPr>
            <a:xfrm>
              <a:off x="299475" y="3244250"/>
              <a:ext cx="815700" cy="719100"/>
            </a:xfrm>
            <a:prstGeom prst="rect">
              <a:avLst/>
            </a:prstGeom>
            <a:solidFill>
              <a:srgbClr val="674EA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solidFill>
                    <a:srgbClr val="FFFFFF"/>
                  </a:solidFill>
                </a:rPr>
                <a:t>Rep</a:t>
              </a:r>
              <a:endParaRPr/>
            </a:p>
          </p:txBody>
        </p:sp>
        <p:cxnSp>
          <p:nvCxnSpPr>
            <p:cNvPr id="195" name="Google Shape;195;p17"/>
            <p:cNvCxnSpPr/>
            <p:nvPr/>
          </p:nvCxnSpPr>
          <p:spPr>
            <a:xfrm flipH="1" rot="10800000">
              <a:off x="705225" y="3239900"/>
              <a:ext cx="4200" cy="275400"/>
            </a:xfrm>
            <a:prstGeom prst="straightConnector1">
              <a:avLst/>
            </a:prstGeom>
            <a:noFill/>
            <a:ln cap="flat" cmpd="sng" w="28575">
              <a:solidFill>
                <a:srgbClr val="FFFFFF"/>
              </a:solidFill>
              <a:prstDash val="solid"/>
              <a:round/>
              <a:headEnd len="med" w="med" type="none"/>
              <a:tailEnd len="med" w="med" type="stealth"/>
            </a:ln>
          </p:spPr>
        </p:cxnSp>
      </p:grpSp>
      <p:grpSp>
        <p:nvGrpSpPr>
          <p:cNvPr id="196" name="Google Shape;196;p17"/>
          <p:cNvGrpSpPr/>
          <p:nvPr/>
        </p:nvGrpSpPr>
        <p:grpSpPr>
          <a:xfrm>
            <a:off x="545413" y="2865950"/>
            <a:ext cx="815700" cy="815700"/>
            <a:chOff x="25613" y="2012275"/>
            <a:chExt cx="815700" cy="815700"/>
          </a:xfrm>
        </p:grpSpPr>
        <p:sp>
          <p:nvSpPr>
            <p:cNvPr id="197" name="Google Shape;197;p17"/>
            <p:cNvSpPr/>
            <p:nvPr/>
          </p:nvSpPr>
          <p:spPr>
            <a:xfrm>
              <a:off x="25613" y="2012275"/>
              <a:ext cx="815700" cy="815700"/>
            </a:xfrm>
            <a:prstGeom prst="ellipse">
              <a:avLst/>
            </a:prstGeom>
            <a:solidFill>
              <a:srgbClr val="F1C23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solidFill>
                    <a:srgbClr val="FFFFFF"/>
                  </a:solidFill>
                </a:rPr>
                <a:t>Rep</a:t>
              </a:r>
              <a:endParaRPr b="1">
                <a:solidFill>
                  <a:srgbClr val="FFFFFF"/>
                </a:solidFill>
              </a:endParaRPr>
            </a:p>
          </p:txBody>
        </p:sp>
        <p:cxnSp>
          <p:nvCxnSpPr>
            <p:cNvPr id="198" name="Google Shape;198;p17"/>
            <p:cNvCxnSpPr>
              <a:endCxn id="197" idx="0"/>
            </p:cNvCxnSpPr>
            <p:nvPr/>
          </p:nvCxnSpPr>
          <p:spPr>
            <a:xfrm flipH="1" rot="10800000">
              <a:off x="429263" y="2012275"/>
              <a:ext cx="4200" cy="275400"/>
            </a:xfrm>
            <a:prstGeom prst="straightConnector1">
              <a:avLst/>
            </a:prstGeom>
            <a:noFill/>
            <a:ln cap="flat" cmpd="sng" w="28575">
              <a:solidFill>
                <a:schemeClr val="dk2"/>
              </a:solidFill>
              <a:prstDash val="solid"/>
              <a:round/>
              <a:headEnd len="med" w="med" type="none"/>
              <a:tailEnd len="med" w="med" type="stealth"/>
            </a:ln>
          </p:spPr>
        </p:cxnSp>
      </p:grpSp>
      <p:grpSp>
        <p:nvGrpSpPr>
          <p:cNvPr id="199" name="Google Shape;199;p17"/>
          <p:cNvGrpSpPr/>
          <p:nvPr/>
        </p:nvGrpSpPr>
        <p:grpSpPr>
          <a:xfrm>
            <a:off x="-1250" y="4199225"/>
            <a:ext cx="815700" cy="723450"/>
            <a:chOff x="299475" y="3239900"/>
            <a:chExt cx="815700" cy="723450"/>
          </a:xfrm>
        </p:grpSpPr>
        <p:sp>
          <p:nvSpPr>
            <p:cNvPr id="200" name="Google Shape;200;p17"/>
            <p:cNvSpPr/>
            <p:nvPr/>
          </p:nvSpPr>
          <p:spPr>
            <a:xfrm>
              <a:off x="299475" y="3244250"/>
              <a:ext cx="815700" cy="719100"/>
            </a:xfrm>
            <a:prstGeom prst="rect">
              <a:avLst/>
            </a:prstGeom>
            <a:solidFill>
              <a:srgbClr val="674EA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solidFill>
                    <a:srgbClr val="FFFFFF"/>
                  </a:solidFill>
                </a:rPr>
                <a:t>Rep</a:t>
              </a:r>
              <a:endParaRPr/>
            </a:p>
          </p:txBody>
        </p:sp>
        <p:cxnSp>
          <p:nvCxnSpPr>
            <p:cNvPr id="201" name="Google Shape;201;p17"/>
            <p:cNvCxnSpPr/>
            <p:nvPr/>
          </p:nvCxnSpPr>
          <p:spPr>
            <a:xfrm flipH="1" rot="10800000">
              <a:off x="705225" y="3239900"/>
              <a:ext cx="4200" cy="275400"/>
            </a:xfrm>
            <a:prstGeom prst="straightConnector1">
              <a:avLst/>
            </a:prstGeom>
            <a:noFill/>
            <a:ln cap="flat" cmpd="sng" w="28575">
              <a:solidFill>
                <a:srgbClr val="FFFFFF"/>
              </a:solidFill>
              <a:prstDash val="solid"/>
              <a:round/>
              <a:headEnd len="med" w="med" type="none"/>
              <a:tailEnd len="med" w="med" type="stealth"/>
            </a:ln>
          </p:spPr>
        </p:cxnSp>
      </p:grpSp>
      <p:grpSp>
        <p:nvGrpSpPr>
          <p:cNvPr id="202" name="Google Shape;202;p17"/>
          <p:cNvGrpSpPr/>
          <p:nvPr/>
        </p:nvGrpSpPr>
        <p:grpSpPr>
          <a:xfrm>
            <a:off x="-45637" y="2050250"/>
            <a:ext cx="815700" cy="815700"/>
            <a:chOff x="2776488" y="2383300"/>
            <a:chExt cx="815700" cy="815700"/>
          </a:xfrm>
        </p:grpSpPr>
        <p:sp>
          <p:nvSpPr>
            <p:cNvPr id="203" name="Google Shape;203;p17"/>
            <p:cNvSpPr/>
            <p:nvPr/>
          </p:nvSpPr>
          <p:spPr>
            <a:xfrm>
              <a:off x="2776488" y="2383300"/>
              <a:ext cx="815700" cy="815700"/>
            </a:xfrm>
            <a:prstGeom prst="ellipse">
              <a:avLst/>
            </a:prstGeom>
            <a:solidFill>
              <a:srgbClr val="F1C23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solidFill>
                    <a:srgbClr val="FFFFFF"/>
                  </a:solidFill>
                </a:rPr>
                <a:t>Rep</a:t>
              </a:r>
              <a:endParaRPr b="1">
                <a:solidFill>
                  <a:srgbClr val="FFFFFF"/>
                </a:solidFill>
              </a:endParaRPr>
            </a:p>
          </p:txBody>
        </p:sp>
        <p:cxnSp>
          <p:nvCxnSpPr>
            <p:cNvPr id="204" name="Google Shape;204;p17"/>
            <p:cNvCxnSpPr>
              <a:endCxn id="203" idx="0"/>
            </p:cNvCxnSpPr>
            <p:nvPr/>
          </p:nvCxnSpPr>
          <p:spPr>
            <a:xfrm flipH="1" rot="10800000">
              <a:off x="3180138" y="2383300"/>
              <a:ext cx="4200" cy="275400"/>
            </a:xfrm>
            <a:prstGeom prst="straightConnector1">
              <a:avLst/>
            </a:prstGeom>
            <a:noFill/>
            <a:ln cap="flat" cmpd="sng" w="28575">
              <a:solidFill>
                <a:schemeClr val="dk2"/>
              </a:solidFill>
              <a:prstDash val="solid"/>
              <a:round/>
              <a:headEnd len="med" w="med" type="none"/>
              <a:tailEnd len="med" w="med" type="stealth"/>
            </a:ln>
          </p:spPr>
        </p:cxnSp>
      </p:grpSp>
      <p:grpSp>
        <p:nvGrpSpPr>
          <p:cNvPr id="205" name="Google Shape;205;p17"/>
          <p:cNvGrpSpPr/>
          <p:nvPr/>
        </p:nvGrpSpPr>
        <p:grpSpPr>
          <a:xfrm>
            <a:off x="545425" y="3798100"/>
            <a:ext cx="815700" cy="723450"/>
            <a:chOff x="299475" y="3239900"/>
            <a:chExt cx="815700" cy="723450"/>
          </a:xfrm>
        </p:grpSpPr>
        <p:sp>
          <p:nvSpPr>
            <p:cNvPr id="206" name="Google Shape;206;p17"/>
            <p:cNvSpPr/>
            <p:nvPr/>
          </p:nvSpPr>
          <p:spPr>
            <a:xfrm>
              <a:off x="299475" y="3244250"/>
              <a:ext cx="815700" cy="719100"/>
            </a:xfrm>
            <a:prstGeom prst="rect">
              <a:avLst/>
            </a:prstGeom>
            <a:solidFill>
              <a:srgbClr val="674EA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solidFill>
                    <a:srgbClr val="FFFFFF"/>
                  </a:solidFill>
                </a:rPr>
                <a:t>Rep</a:t>
              </a:r>
              <a:endParaRPr/>
            </a:p>
          </p:txBody>
        </p:sp>
        <p:cxnSp>
          <p:nvCxnSpPr>
            <p:cNvPr id="207" name="Google Shape;207;p17"/>
            <p:cNvCxnSpPr/>
            <p:nvPr/>
          </p:nvCxnSpPr>
          <p:spPr>
            <a:xfrm flipH="1" rot="10800000">
              <a:off x="705225" y="3239900"/>
              <a:ext cx="4200" cy="275400"/>
            </a:xfrm>
            <a:prstGeom prst="straightConnector1">
              <a:avLst/>
            </a:prstGeom>
            <a:noFill/>
            <a:ln cap="flat" cmpd="sng" w="28575">
              <a:solidFill>
                <a:srgbClr val="FFFFFF"/>
              </a:solidFill>
              <a:prstDash val="solid"/>
              <a:round/>
              <a:headEnd len="med" w="med" type="none"/>
              <a:tailEnd len="med" w="med" type="stealth"/>
            </a:ln>
          </p:spPr>
        </p:cxnSp>
      </p:grpSp>
      <p:grpSp>
        <p:nvGrpSpPr>
          <p:cNvPr id="208" name="Google Shape;208;p17"/>
          <p:cNvGrpSpPr/>
          <p:nvPr/>
        </p:nvGrpSpPr>
        <p:grpSpPr>
          <a:xfrm>
            <a:off x="545425" y="4183775"/>
            <a:ext cx="815700" cy="723450"/>
            <a:chOff x="299475" y="3239900"/>
            <a:chExt cx="815700" cy="723450"/>
          </a:xfrm>
        </p:grpSpPr>
        <p:sp>
          <p:nvSpPr>
            <p:cNvPr id="209" name="Google Shape;209;p17"/>
            <p:cNvSpPr/>
            <p:nvPr/>
          </p:nvSpPr>
          <p:spPr>
            <a:xfrm>
              <a:off x="299475" y="3244250"/>
              <a:ext cx="815700" cy="719100"/>
            </a:xfrm>
            <a:prstGeom prst="rect">
              <a:avLst/>
            </a:prstGeom>
            <a:solidFill>
              <a:srgbClr val="674EA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solidFill>
                    <a:srgbClr val="FFFFFF"/>
                  </a:solidFill>
                </a:rPr>
                <a:t>Rep</a:t>
              </a:r>
              <a:endParaRPr/>
            </a:p>
          </p:txBody>
        </p:sp>
        <p:cxnSp>
          <p:nvCxnSpPr>
            <p:cNvPr id="210" name="Google Shape;210;p17"/>
            <p:cNvCxnSpPr/>
            <p:nvPr/>
          </p:nvCxnSpPr>
          <p:spPr>
            <a:xfrm flipH="1" rot="10800000">
              <a:off x="705225" y="3239900"/>
              <a:ext cx="4200" cy="275400"/>
            </a:xfrm>
            <a:prstGeom prst="straightConnector1">
              <a:avLst/>
            </a:prstGeom>
            <a:noFill/>
            <a:ln cap="flat" cmpd="sng" w="28575">
              <a:solidFill>
                <a:srgbClr val="FFFFFF"/>
              </a:solidFill>
              <a:prstDash val="solid"/>
              <a:round/>
              <a:headEnd len="med" w="med" type="none"/>
              <a:tailEnd len="med" w="med" type="stealth"/>
            </a:ln>
          </p:spPr>
        </p:cxnSp>
      </p:grpSp>
      <p:grpSp>
        <p:nvGrpSpPr>
          <p:cNvPr id="211" name="Google Shape;211;p17"/>
          <p:cNvGrpSpPr/>
          <p:nvPr/>
        </p:nvGrpSpPr>
        <p:grpSpPr>
          <a:xfrm>
            <a:off x="3216551" y="1756124"/>
            <a:ext cx="815618" cy="815618"/>
            <a:chOff x="2776488" y="2383300"/>
            <a:chExt cx="815700" cy="815700"/>
          </a:xfrm>
        </p:grpSpPr>
        <p:sp>
          <p:nvSpPr>
            <p:cNvPr id="212" name="Google Shape;212;p17"/>
            <p:cNvSpPr/>
            <p:nvPr/>
          </p:nvSpPr>
          <p:spPr>
            <a:xfrm>
              <a:off x="2776488" y="2383300"/>
              <a:ext cx="815700" cy="815700"/>
            </a:xfrm>
            <a:prstGeom prst="ellipse">
              <a:avLst/>
            </a:prstGeom>
            <a:solidFill>
              <a:srgbClr val="93C47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200">
                  <a:solidFill>
                    <a:srgbClr val="FFFFFF"/>
                  </a:solidFill>
                </a:rPr>
                <a:t>Mum</a:t>
              </a:r>
              <a:endParaRPr b="1" sz="1200">
                <a:solidFill>
                  <a:srgbClr val="FFFFFF"/>
                </a:solidFill>
              </a:endParaRPr>
            </a:p>
          </p:txBody>
        </p:sp>
        <p:cxnSp>
          <p:nvCxnSpPr>
            <p:cNvPr id="213" name="Google Shape;213;p17"/>
            <p:cNvCxnSpPr>
              <a:endCxn id="212" idx="4"/>
            </p:cNvCxnSpPr>
            <p:nvPr/>
          </p:nvCxnSpPr>
          <p:spPr>
            <a:xfrm>
              <a:off x="3179238" y="2880100"/>
              <a:ext cx="5100" cy="318900"/>
            </a:xfrm>
            <a:prstGeom prst="straightConnector1">
              <a:avLst/>
            </a:prstGeom>
            <a:noFill/>
            <a:ln cap="flat" cmpd="sng" w="28575">
              <a:solidFill>
                <a:schemeClr val="dk2"/>
              </a:solidFill>
              <a:prstDash val="solid"/>
              <a:round/>
              <a:headEnd len="med" w="med" type="none"/>
              <a:tailEnd len="med" w="med" type="stealth"/>
            </a:ln>
          </p:spPr>
        </p:cxnSp>
      </p:grpSp>
      <p:grpSp>
        <p:nvGrpSpPr>
          <p:cNvPr id="214" name="Google Shape;214;p17"/>
          <p:cNvGrpSpPr/>
          <p:nvPr/>
        </p:nvGrpSpPr>
        <p:grpSpPr>
          <a:xfrm>
            <a:off x="5958229" y="1804434"/>
            <a:ext cx="815618" cy="719028"/>
            <a:chOff x="299475" y="3244250"/>
            <a:chExt cx="815700" cy="719100"/>
          </a:xfrm>
        </p:grpSpPr>
        <p:sp>
          <p:nvSpPr>
            <p:cNvPr id="215" name="Google Shape;215;p17"/>
            <p:cNvSpPr/>
            <p:nvPr/>
          </p:nvSpPr>
          <p:spPr>
            <a:xfrm>
              <a:off x="299475" y="3244250"/>
              <a:ext cx="815700" cy="719100"/>
            </a:xfrm>
            <a:prstGeom prst="rect">
              <a:avLst/>
            </a:prstGeom>
            <a:solidFill>
              <a:srgbClr val="F6B26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solidFill>
                    <a:srgbClr val="FFFFFF"/>
                  </a:solidFill>
                </a:rPr>
                <a:t>Dad</a:t>
              </a:r>
              <a:endParaRPr/>
            </a:p>
          </p:txBody>
        </p:sp>
        <p:cxnSp>
          <p:nvCxnSpPr>
            <p:cNvPr id="216" name="Google Shape;216;p17"/>
            <p:cNvCxnSpPr>
              <a:endCxn id="215" idx="2"/>
            </p:cNvCxnSpPr>
            <p:nvPr/>
          </p:nvCxnSpPr>
          <p:spPr>
            <a:xfrm flipH="1">
              <a:off x="707325" y="3717650"/>
              <a:ext cx="5100" cy="245700"/>
            </a:xfrm>
            <a:prstGeom prst="straightConnector1">
              <a:avLst/>
            </a:prstGeom>
            <a:noFill/>
            <a:ln cap="flat" cmpd="sng" w="28575">
              <a:solidFill>
                <a:srgbClr val="FFFFFF"/>
              </a:solidFill>
              <a:prstDash val="solid"/>
              <a:round/>
              <a:headEnd len="med" w="med" type="none"/>
              <a:tailEnd len="med" w="med" type="stealth"/>
            </a:ln>
          </p:spPr>
        </p:cxnSp>
      </p:grpSp>
      <p:grpSp>
        <p:nvGrpSpPr>
          <p:cNvPr id="217" name="Google Shape;217;p17"/>
          <p:cNvGrpSpPr/>
          <p:nvPr/>
        </p:nvGrpSpPr>
        <p:grpSpPr>
          <a:xfrm>
            <a:off x="4572004" y="3369410"/>
            <a:ext cx="815618" cy="723378"/>
            <a:chOff x="299475" y="3239900"/>
            <a:chExt cx="815700" cy="723450"/>
          </a:xfrm>
        </p:grpSpPr>
        <p:sp>
          <p:nvSpPr>
            <p:cNvPr id="218" name="Google Shape;218;p17"/>
            <p:cNvSpPr/>
            <p:nvPr/>
          </p:nvSpPr>
          <p:spPr>
            <a:xfrm>
              <a:off x="299475" y="3244250"/>
              <a:ext cx="815700" cy="719100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solidFill>
                    <a:srgbClr val="FFFFFF"/>
                  </a:solidFill>
                </a:rPr>
                <a:t>You</a:t>
              </a:r>
              <a:endParaRPr/>
            </a:p>
          </p:txBody>
        </p:sp>
        <p:cxnSp>
          <p:nvCxnSpPr>
            <p:cNvPr id="219" name="Google Shape;219;p17"/>
            <p:cNvCxnSpPr/>
            <p:nvPr/>
          </p:nvCxnSpPr>
          <p:spPr>
            <a:xfrm flipH="1" rot="10800000">
              <a:off x="705225" y="3239900"/>
              <a:ext cx="4200" cy="275400"/>
            </a:xfrm>
            <a:prstGeom prst="straightConnector1">
              <a:avLst/>
            </a:prstGeom>
            <a:noFill/>
            <a:ln cap="flat" cmpd="sng" w="28575">
              <a:solidFill>
                <a:srgbClr val="FFFFFF"/>
              </a:solidFill>
              <a:prstDash val="solid"/>
              <a:round/>
              <a:headEnd len="med" w="med" type="none"/>
              <a:tailEnd len="med" w="med" type="stealth"/>
            </a:ln>
          </p:spPr>
        </p:cxnSp>
      </p:grpSp>
      <p:grpSp>
        <p:nvGrpSpPr>
          <p:cNvPr id="220" name="Google Shape;220;p17"/>
          <p:cNvGrpSpPr/>
          <p:nvPr/>
        </p:nvGrpSpPr>
        <p:grpSpPr>
          <a:xfrm>
            <a:off x="2462276" y="750299"/>
            <a:ext cx="815618" cy="815618"/>
            <a:chOff x="2716482" y="2431605"/>
            <a:chExt cx="815700" cy="815700"/>
          </a:xfrm>
        </p:grpSpPr>
        <p:sp>
          <p:nvSpPr>
            <p:cNvPr id="221" name="Google Shape;221;p17"/>
            <p:cNvSpPr/>
            <p:nvPr/>
          </p:nvSpPr>
          <p:spPr>
            <a:xfrm>
              <a:off x="2716482" y="2431605"/>
              <a:ext cx="815700" cy="815700"/>
            </a:xfrm>
            <a:prstGeom prst="ellipse">
              <a:avLst/>
            </a:prstGeom>
            <a:solidFill>
              <a:srgbClr val="93C47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900">
                  <a:solidFill>
                    <a:srgbClr val="FFFFFF"/>
                  </a:solidFill>
                </a:rPr>
                <a:t>Grandmother</a:t>
              </a:r>
              <a:endParaRPr b="1" sz="900">
                <a:solidFill>
                  <a:srgbClr val="FFFFFF"/>
                </a:solidFill>
              </a:endParaRPr>
            </a:p>
          </p:txBody>
        </p:sp>
        <p:cxnSp>
          <p:nvCxnSpPr>
            <p:cNvPr id="222" name="Google Shape;222;p17"/>
            <p:cNvCxnSpPr>
              <a:endCxn id="221" idx="4"/>
            </p:cNvCxnSpPr>
            <p:nvPr/>
          </p:nvCxnSpPr>
          <p:spPr>
            <a:xfrm>
              <a:off x="3119232" y="2928405"/>
              <a:ext cx="5100" cy="318900"/>
            </a:xfrm>
            <a:prstGeom prst="straightConnector1">
              <a:avLst/>
            </a:prstGeom>
            <a:noFill/>
            <a:ln cap="flat" cmpd="sng" w="28575">
              <a:solidFill>
                <a:schemeClr val="dk2"/>
              </a:solidFill>
              <a:prstDash val="solid"/>
              <a:round/>
              <a:headEnd len="med" w="med" type="none"/>
              <a:tailEnd len="med" w="med" type="stealth"/>
            </a:ln>
          </p:spPr>
        </p:cxnSp>
      </p:grpSp>
      <p:grpSp>
        <p:nvGrpSpPr>
          <p:cNvPr id="223" name="Google Shape;223;p17"/>
          <p:cNvGrpSpPr/>
          <p:nvPr/>
        </p:nvGrpSpPr>
        <p:grpSpPr>
          <a:xfrm>
            <a:off x="3904329" y="750309"/>
            <a:ext cx="815618" cy="719028"/>
            <a:chOff x="299475" y="3244250"/>
            <a:chExt cx="815700" cy="719100"/>
          </a:xfrm>
        </p:grpSpPr>
        <p:sp>
          <p:nvSpPr>
            <p:cNvPr id="224" name="Google Shape;224;p17"/>
            <p:cNvSpPr/>
            <p:nvPr/>
          </p:nvSpPr>
          <p:spPr>
            <a:xfrm>
              <a:off x="299475" y="3244250"/>
              <a:ext cx="815700" cy="719100"/>
            </a:xfrm>
            <a:prstGeom prst="rect">
              <a:avLst/>
            </a:prstGeom>
            <a:solidFill>
              <a:srgbClr val="F6B26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900">
                  <a:solidFill>
                    <a:srgbClr val="FFFFFF"/>
                  </a:solidFill>
                </a:rPr>
                <a:t>Grand</a:t>
              </a:r>
              <a:endParaRPr b="1" sz="900">
                <a:solidFill>
                  <a:srgbClr val="FFFFFF"/>
                </a:solidFill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900">
                  <a:solidFill>
                    <a:srgbClr val="FFFFFF"/>
                  </a:solidFill>
                </a:rPr>
                <a:t>father</a:t>
              </a:r>
              <a:endParaRPr sz="900"/>
            </a:p>
          </p:txBody>
        </p:sp>
        <p:cxnSp>
          <p:nvCxnSpPr>
            <p:cNvPr id="225" name="Google Shape;225;p17"/>
            <p:cNvCxnSpPr>
              <a:endCxn id="224" idx="2"/>
            </p:cNvCxnSpPr>
            <p:nvPr/>
          </p:nvCxnSpPr>
          <p:spPr>
            <a:xfrm flipH="1">
              <a:off x="707325" y="3717650"/>
              <a:ext cx="5100" cy="245700"/>
            </a:xfrm>
            <a:prstGeom prst="straightConnector1">
              <a:avLst/>
            </a:prstGeom>
            <a:noFill/>
            <a:ln cap="flat" cmpd="sng" w="28575">
              <a:solidFill>
                <a:srgbClr val="FFFFFF"/>
              </a:solidFill>
              <a:prstDash val="solid"/>
              <a:round/>
              <a:headEnd len="med" w="med" type="none"/>
              <a:tailEnd len="med" w="med" type="stealth"/>
            </a:ln>
          </p:spPr>
        </p:cxnSp>
      </p:grpSp>
      <p:grpSp>
        <p:nvGrpSpPr>
          <p:cNvPr id="226" name="Google Shape;226;p17"/>
          <p:cNvGrpSpPr/>
          <p:nvPr/>
        </p:nvGrpSpPr>
        <p:grpSpPr>
          <a:xfrm>
            <a:off x="5261476" y="701999"/>
            <a:ext cx="815618" cy="815618"/>
            <a:chOff x="2776488" y="2383300"/>
            <a:chExt cx="815700" cy="815700"/>
          </a:xfrm>
        </p:grpSpPr>
        <p:sp>
          <p:nvSpPr>
            <p:cNvPr id="227" name="Google Shape;227;p17"/>
            <p:cNvSpPr/>
            <p:nvPr/>
          </p:nvSpPr>
          <p:spPr>
            <a:xfrm>
              <a:off x="2776488" y="2383300"/>
              <a:ext cx="815700" cy="815700"/>
            </a:xfrm>
            <a:prstGeom prst="ellipse">
              <a:avLst/>
            </a:prstGeom>
            <a:solidFill>
              <a:srgbClr val="93C47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900">
                  <a:solidFill>
                    <a:srgbClr val="FFFFFF"/>
                  </a:solidFill>
                </a:rPr>
                <a:t>Grandmother</a:t>
              </a:r>
              <a:endParaRPr b="1" sz="900">
                <a:solidFill>
                  <a:srgbClr val="FFFFFF"/>
                </a:solidFill>
              </a:endParaRPr>
            </a:p>
          </p:txBody>
        </p:sp>
        <p:cxnSp>
          <p:nvCxnSpPr>
            <p:cNvPr id="228" name="Google Shape;228;p17"/>
            <p:cNvCxnSpPr>
              <a:endCxn id="227" idx="4"/>
            </p:cNvCxnSpPr>
            <p:nvPr/>
          </p:nvCxnSpPr>
          <p:spPr>
            <a:xfrm>
              <a:off x="3179238" y="2880100"/>
              <a:ext cx="5100" cy="318900"/>
            </a:xfrm>
            <a:prstGeom prst="straightConnector1">
              <a:avLst/>
            </a:prstGeom>
            <a:noFill/>
            <a:ln cap="flat" cmpd="sng" w="28575">
              <a:solidFill>
                <a:schemeClr val="dk2"/>
              </a:solidFill>
              <a:prstDash val="solid"/>
              <a:round/>
              <a:headEnd len="med" w="med" type="none"/>
              <a:tailEnd len="med" w="med" type="stealth"/>
            </a:ln>
          </p:spPr>
        </p:cxnSp>
      </p:grpSp>
      <p:grpSp>
        <p:nvGrpSpPr>
          <p:cNvPr id="229" name="Google Shape;229;p17"/>
          <p:cNvGrpSpPr/>
          <p:nvPr/>
        </p:nvGrpSpPr>
        <p:grpSpPr>
          <a:xfrm>
            <a:off x="6533229" y="750309"/>
            <a:ext cx="815618" cy="719028"/>
            <a:chOff x="299475" y="3244250"/>
            <a:chExt cx="815700" cy="719100"/>
          </a:xfrm>
        </p:grpSpPr>
        <p:sp>
          <p:nvSpPr>
            <p:cNvPr id="230" name="Google Shape;230;p17"/>
            <p:cNvSpPr/>
            <p:nvPr/>
          </p:nvSpPr>
          <p:spPr>
            <a:xfrm>
              <a:off x="299475" y="3244250"/>
              <a:ext cx="815700" cy="719100"/>
            </a:xfrm>
            <a:prstGeom prst="rect">
              <a:avLst/>
            </a:prstGeom>
            <a:solidFill>
              <a:srgbClr val="F6B26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900">
                  <a:solidFill>
                    <a:srgbClr val="FFFFFF"/>
                  </a:solidFill>
                </a:rPr>
                <a:t>Grand</a:t>
              </a:r>
              <a:endParaRPr b="1" sz="900">
                <a:solidFill>
                  <a:srgbClr val="FFFFFF"/>
                </a:solidFill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900">
                  <a:solidFill>
                    <a:srgbClr val="FFFFFF"/>
                  </a:solidFill>
                </a:rPr>
                <a:t>father</a:t>
              </a:r>
              <a:endParaRPr sz="900"/>
            </a:p>
          </p:txBody>
        </p:sp>
        <p:cxnSp>
          <p:nvCxnSpPr>
            <p:cNvPr id="231" name="Google Shape;231;p17"/>
            <p:cNvCxnSpPr>
              <a:endCxn id="230" idx="2"/>
            </p:cNvCxnSpPr>
            <p:nvPr/>
          </p:nvCxnSpPr>
          <p:spPr>
            <a:xfrm flipH="1">
              <a:off x="707325" y="3717650"/>
              <a:ext cx="5100" cy="245700"/>
            </a:xfrm>
            <a:prstGeom prst="straightConnector1">
              <a:avLst/>
            </a:prstGeom>
            <a:noFill/>
            <a:ln cap="flat" cmpd="sng" w="28575">
              <a:solidFill>
                <a:srgbClr val="FFFFFF"/>
              </a:solidFill>
              <a:prstDash val="solid"/>
              <a:round/>
              <a:headEnd len="med" w="med" type="none"/>
              <a:tailEnd len="med" w="med" type="stealth"/>
            </a:ln>
          </p:spPr>
        </p:cxn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B6D7A8"/>
        </a:solidFill>
      </p:bgPr>
    </p:bg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6" name="Google Shape;236;p18"/>
          <p:cNvGrpSpPr/>
          <p:nvPr/>
        </p:nvGrpSpPr>
        <p:grpSpPr>
          <a:xfrm>
            <a:off x="-1346662" y="2102050"/>
            <a:ext cx="815700" cy="815700"/>
            <a:chOff x="-300" y="1700700"/>
            <a:chExt cx="815700" cy="815700"/>
          </a:xfrm>
        </p:grpSpPr>
        <p:sp>
          <p:nvSpPr>
            <p:cNvPr id="237" name="Google Shape;237;p18"/>
            <p:cNvSpPr/>
            <p:nvPr/>
          </p:nvSpPr>
          <p:spPr>
            <a:xfrm>
              <a:off x="-300" y="1700700"/>
              <a:ext cx="815700" cy="815700"/>
            </a:xfrm>
            <a:prstGeom prst="ellipse">
              <a:avLst/>
            </a:prstGeom>
            <a:solidFill>
              <a:srgbClr val="F1C23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solidFill>
                    <a:srgbClr val="FFFFFF"/>
                  </a:solidFill>
                </a:rPr>
                <a:t>Rep</a:t>
              </a:r>
              <a:endParaRPr b="1">
                <a:solidFill>
                  <a:srgbClr val="FFFFFF"/>
                </a:solidFill>
              </a:endParaRPr>
            </a:p>
          </p:txBody>
        </p:sp>
        <p:cxnSp>
          <p:nvCxnSpPr>
            <p:cNvPr id="238" name="Google Shape;238;p18"/>
            <p:cNvCxnSpPr>
              <a:endCxn id="237" idx="0"/>
            </p:cNvCxnSpPr>
            <p:nvPr/>
          </p:nvCxnSpPr>
          <p:spPr>
            <a:xfrm flipH="1" rot="10800000">
              <a:off x="403350" y="1700700"/>
              <a:ext cx="4200" cy="275400"/>
            </a:xfrm>
            <a:prstGeom prst="straightConnector1">
              <a:avLst/>
            </a:prstGeom>
            <a:noFill/>
            <a:ln cap="flat" cmpd="sng" w="28575">
              <a:solidFill>
                <a:schemeClr val="dk2"/>
              </a:solidFill>
              <a:prstDash val="solid"/>
              <a:round/>
              <a:headEnd len="med" w="med" type="none"/>
              <a:tailEnd len="med" w="med" type="stealth"/>
            </a:ln>
          </p:spPr>
        </p:cxnSp>
      </p:grpSp>
      <p:grpSp>
        <p:nvGrpSpPr>
          <p:cNvPr id="239" name="Google Shape;239;p18"/>
          <p:cNvGrpSpPr/>
          <p:nvPr/>
        </p:nvGrpSpPr>
        <p:grpSpPr>
          <a:xfrm>
            <a:off x="9327813" y="2915400"/>
            <a:ext cx="815700" cy="723450"/>
            <a:chOff x="299475" y="3239900"/>
            <a:chExt cx="815700" cy="723450"/>
          </a:xfrm>
        </p:grpSpPr>
        <p:sp>
          <p:nvSpPr>
            <p:cNvPr id="240" name="Google Shape;240;p18"/>
            <p:cNvSpPr/>
            <p:nvPr/>
          </p:nvSpPr>
          <p:spPr>
            <a:xfrm>
              <a:off x="299475" y="3244250"/>
              <a:ext cx="815700" cy="719100"/>
            </a:xfrm>
            <a:prstGeom prst="rect">
              <a:avLst/>
            </a:prstGeom>
            <a:solidFill>
              <a:srgbClr val="674EA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b="1" lang="en">
                  <a:solidFill>
                    <a:srgbClr val="FFFFFF"/>
                  </a:solidFill>
                </a:rPr>
                <a:t>Rep</a:t>
              </a:r>
              <a:endParaRPr/>
            </a:p>
          </p:txBody>
        </p:sp>
        <p:cxnSp>
          <p:nvCxnSpPr>
            <p:cNvPr id="241" name="Google Shape;241;p18"/>
            <p:cNvCxnSpPr/>
            <p:nvPr/>
          </p:nvCxnSpPr>
          <p:spPr>
            <a:xfrm flipH="1" rot="10800000">
              <a:off x="705225" y="3239900"/>
              <a:ext cx="4200" cy="275400"/>
            </a:xfrm>
            <a:prstGeom prst="straightConnector1">
              <a:avLst/>
            </a:prstGeom>
            <a:noFill/>
            <a:ln cap="flat" cmpd="sng" w="28575">
              <a:solidFill>
                <a:srgbClr val="FFFFFF"/>
              </a:solidFill>
              <a:prstDash val="solid"/>
              <a:round/>
              <a:headEnd len="med" w="med" type="none"/>
              <a:tailEnd len="med" w="med" type="stealth"/>
            </a:ln>
          </p:spPr>
        </p:cxnSp>
      </p:grpSp>
      <p:grpSp>
        <p:nvGrpSpPr>
          <p:cNvPr id="242" name="Google Shape;242;p18"/>
          <p:cNvGrpSpPr/>
          <p:nvPr/>
        </p:nvGrpSpPr>
        <p:grpSpPr>
          <a:xfrm>
            <a:off x="-1309925" y="3149450"/>
            <a:ext cx="815700" cy="815700"/>
            <a:chOff x="-1971262" y="3523075"/>
            <a:chExt cx="815700" cy="815700"/>
          </a:xfrm>
        </p:grpSpPr>
        <p:sp>
          <p:nvSpPr>
            <p:cNvPr id="243" name="Google Shape;243;p18"/>
            <p:cNvSpPr/>
            <p:nvPr/>
          </p:nvSpPr>
          <p:spPr>
            <a:xfrm>
              <a:off x="-1971262" y="3523075"/>
              <a:ext cx="815700" cy="815700"/>
            </a:xfrm>
            <a:prstGeom prst="ellipse">
              <a:avLst/>
            </a:prstGeom>
            <a:solidFill>
              <a:srgbClr val="F1C23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solidFill>
                    <a:srgbClr val="FFFFFF"/>
                  </a:solidFill>
                </a:rPr>
                <a:t>Rep</a:t>
              </a:r>
              <a:endParaRPr b="1">
                <a:solidFill>
                  <a:srgbClr val="FFFFFF"/>
                </a:solidFill>
              </a:endParaRPr>
            </a:p>
          </p:txBody>
        </p:sp>
        <p:cxnSp>
          <p:nvCxnSpPr>
            <p:cNvPr id="244" name="Google Shape;244;p18"/>
            <p:cNvCxnSpPr>
              <a:endCxn id="243" idx="0"/>
            </p:cNvCxnSpPr>
            <p:nvPr/>
          </p:nvCxnSpPr>
          <p:spPr>
            <a:xfrm flipH="1" rot="10800000">
              <a:off x="-1567612" y="3523075"/>
              <a:ext cx="4200" cy="275400"/>
            </a:xfrm>
            <a:prstGeom prst="straightConnector1">
              <a:avLst/>
            </a:prstGeom>
            <a:noFill/>
            <a:ln cap="flat" cmpd="sng" w="28575">
              <a:solidFill>
                <a:schemeClr val="dk2"/>
              </a:solidFill>
              <a:prstDash val="solid"/>
              <a:round/>
              <a:headEnd len="med" w="med" type="none"/>
              <a:tailEnd len="med" w="med" type="stealth"/>
            </a:ln>
          </p:spPr>
        </p:cxnSp>
      </p:grpSp>
      <p:grpSp>
        <p:nvGrpSpPr>
          <p:cNvPr id="245" name="Google Shape;245;p18"/>
          <p:cNvGrpSpPr/>
          <p:nvPr/>
        </p:nvGrpSpPr>
        <p:grpSpPr>
          <a:xfrm>
            <a:off x="-1362475" y="1099050"/>
            <a:ext cx="815700" cy="815700"/>
            <a:chOff x="1053850" y="2801725"/>
            <a:chExt cx="815700" cy="815700"/>
          </a:xfrm>
        </p:grpSpPr>
        <p:sp>
          <p:nvSpPr>
            <p:cNvPr id="246" name="Google Shape;246;p18"/>
            <p:cNvSpPr/>
            <p:nvPr/>
          </p:nvSpPr>
          <p:spPr>
            <a:xfrm>
              <a:off x="1053850" y="2801725"/>
              <a:ext cx="815700" cy="815700"/>
            </a:xfrm>
            <a:prstGeom prst="ellipse">
              <a:avLst/>
            </a:prstGeom>
            <a:solidFill>
              <a:srgbClr val="F1C23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solidFill>
                    <a:srgbClr val="FFFFFF"/>
                  </a:solidFill>
                </a:rPr>
                <a:t>Rep</a:t>
              </a:r>
              <a:endParaRPr b="1">
                <a:solidFill>
                  <a:srgbClr val="FFFFFF"/>
                </a:solidFill>
              </a:endParaRPr>
            </a:p>
          </p:txBody>
        </p:sp>
        <p:cxnSp>
          <p:nvCxnSpPr>
            <p:cNvPr id="247" name="Google Shape;247;p18"/>
            <p:cNvCxnSpPr>
              <a:endCxn id="246" idx="0"/>
            </p:cNvCxnSpPr>
            <p:nvPr/>
          </p:nvCxnSpPr>
          <p:spPr>
            <a:xfrm flipH="1" rot="10800000">
              <a:off x="1457500" y="2801725"/>
              <a:ext cx="4200" cy="275400"/>
            </a:xfrm>
            <a:prstGeom prst="straightConnector1">
              <a:avLst/>
            </a:prstGeom>
            <a:noFill/>
            <a:ln cap="flat" cmpd="sng" w="28575">
              <a:solidFill>
                <a:schemeClr val="dk2"/>
              </a:solidFill>
              <a:prstDash val="solid"/>
              <a:round/>
              <a:headEnd len="med" w="med" type="none"/>
              <a:tailEnd len="med" w="med" type="stealth"/>
            </a:ln>
          </p:spPr>
        </p:cxnSp>
      </p:grpSp>
      <p:grpSp>
        <p:nvGrpSpPr>
          <p:cNvPr id="248" name="Google Shape;248;p18"/>
          <p:cNvGrpSpPr/>
          <p:nvPr/>
        </p:nvGrpSpPr>
        <p:grpSpPr>
          <a:xfrm>
            <a:off x="9211300" y="1099050"/>
            <a:ext cx="815700" cy="723450"/>
            <a:chOff x="299475" y="3239900"/>
            <a:chExt cx="815700" cy="723450"/>
          </a:xfrm>
        </p:grpSpPr>
        <p:sp>
          <p:nvSpPr>
            <p:cNvPr id="249" name="Google Shape;249;p18"/>
            <p:cNvSpPr/>
            <p:nvPr/>
          </p:nvSpPr>
          <p:spPr>
            <a:xfrm>
              <a:off x="299475" y="3244250"/>
              <a:ext cx="815700" cy="719100"/>
            </a:xfrm>
            <a:prstGeom prst="rect">
              <a:avLst/>
            </a:prstGeom>
            <a:solidFill>
              <a:srgbClr val="674EA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solidFill>
                    <a:srgbClr val="FFFFFF"/>
                  </a:solidFill>
                </a:rPr>
                <a:t>Rep</a:t>
              </a:r>
              <a:endParaRPr/>
            </a:p>
          </p:txBody>
        </p:sp>
        <p:cxnSp>
          <p:nvCxnSpPr>
            <p:cNvPr id="250" name="Google Shape;250;p18"/>
            <p:cNvCxnSpPr/>
            <p:nvPr/>
          </p:nvCxnSpPr>
          <p:spPr>
            <a:xfrm flipH="1" rot="10800000">
              <a:off x="705225" y="3239900"/>
              <a:ext cx="4200" cy="275400"/>
            </a:xfrm>
            <a:prstGeom prst="straightConnector1">
              <a:avLst/>
            </a:prstGeom>
            <a:noFill/>
            <a:ln cap="flat" cmpd="sng" w="28575">
              <a:solidFill>
                <a:srgbClr val="FFFFFF"/>
              </a:solidFill>
              <a:prstDash val="solid"/>
              <a:round/>
              <a:headEnd len="med" w="med" type="none"/>
              <a:tailEnd len="med" w="med" type="stealth"/>
            </a:ln>
          </p:spPr>
        </p:cxnSp>
      </p:grpSp>
      <p:grpSp>
        <p:nvGrpSpPr>
          <p:cNvPr id="251" name="Google Shape;251;p18"/>
          <p:cNvGrpSpPr/>
          <p:nvPr/>
        </p:nvGrpSpPr>
        <p:grpSpPr>
          <a:xfrm>
            <a:off x="9285400" y="1974400"/>
            <a:ext cx="815700" cy="723450"/>
            <a:chOff x="299475" y="3239900"/>
            <a:chExt cx="815700" cy="723450"/>
          </a:xfrm>
        </p:grpSpPr>
        <p:sp>
          <p:nvSpPr>
            <p:cNvPr id="252" name="Google Shape;252;p18"/>
            <p:cNvSpPr/>
            <p:nvPr/>
          </p:nvSpPr>
          <p:spPr>
            <a:xfrm>
              <a:off x="299475" y="3244250"/>
              <a:ext cx="815700" cy="719100"/>
            </a:xfrm>
            <a:prstGeom prst="rect">
              <a:avLst/>
            </a:prstGeom>
            <a:solidFill>
              <a:srgbClr val="674EA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solidFill>
                    <a:srgbClr val="FFFFFF"/>
                  </a:solidFill>
                </a:rPr>
                <a:t>Rep</a:t>
              </a:r>
              <a:endParaRPr/>
            </a:p>
          </p:txBody>
        </p:sp>
        <p:cxnSp>
          <p:nvCxnSpPr>
            <p:cNvPr id="253" name="Google Shape;253;p18"/>
            <p:cNvCxnSpPr/>
            <p:nvPr/>
          </p:nvCxnSpPr>
          <p:spPr>
            <a:xfrm flipH="1" rot="10800000">
              <a:off x="705225" y="3239900"/>
              <a:ext cx="4200" cy="275400"/>
            </a:xfrm>
            <a:prstGeom prst="straightConnector1">
              <a:avLst/>
            </a:prstGeom>
            <a:noFill/>
            <a:ln cap="flat" cmpd="sng" w="28575">
              <a:solidFill>
                <a:srgbClr val="FFFFFF"/>
              </a:solidFill>
              <a:prstDash val="solid"/>
              <a:round/>
              <a:headEnd len="med" w="med" type="none"/>
              <a:tailEnd len="med" w="med" type="stealth"/>
            </a:ln>
          </p:spPr>
        </p:cxnSp>
      </p:grpSp>
      <p:grpSp>
        <p:nvGrpSpPr>
          <p:cNvPr id="254" name="Google Shape;254;p18"/>
          <p:cNvGrpSpPr/>
          <p:nvPr/>
        </p:nvGrpSpPr>
        <p:grpSpPr>
          <a:xfrm rot="-160619">
            <a:off x="-1362435" y="77546"/>
            <a:ext cx="815611" cy="815611"/>
            <a:chOff x="-1036639" y="-40588"/>
            <a:chExt cx="815700" cy="815700"/>
          </a:xfrm>
        </p:grpSpPr>
        <p:sp>
          <p:nvSpPr>
            <p:cNvPr id="255" name="Google Shape;255;p18"/>
            <p:cNvSpPr/>
            <p:nvPr/>
          </p:nvSpPr>
          <p:spPr>
            <a:xfrm>
              <a:off x="-1036639" y="-40588"/>
              <a:ext cx="815700" cy="815700"/>
            </a:xfrm>
            <a:prstGeom prst="ellipse">
              <a:avLst/>
            </a:prstGeom>
            <a:solidFill>
              <a:srgbClr val="93C47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200">
                  <a:solidFill>
                    <a:srgbClr val="FFFFFF"/>
                  </a:solidFill>
                </a:rPr>
                <a:t>Mum</a:t>
              </a:r>
              <a:endParaRPr b="1" sz="1200">
                <a:solidFill>
                  <a:srgbClr val="FFFFFF"/>
                </a:solidFill>
              </a:endParaRPr>
            </a:p>
          </p:txBody>
        </p:sp>
        <p:cxnSp>
          <p:nvCxnSpPr>
            <p:cNvPr id="256" name="Google Shape;256;p18"/>
            <p:cNvCxnSpPr>
              <a:endCxn id="255" idx="0"/>
            </p:cNvCxnSpPr>
            <p:nvPr/>
          </p:nvCxnSpPr>
          <p:spPr>
            <a:xfrm rot="-10662563">
              <a:off x="-635242" y="-40589"/>
              <a:ext cx="7506" cy="275402"/>
            </a:xfrm>
            <a:prstGeom prst="straightConnector1">
              <a:avLst/>
            </a:prstGeom>
            <a:noFill/>
            <a:ln cap="flat" cmpd="sng" w="28575">
              <a:solidFill>
                <a:schemeClr val="dk2"/>
              </a:solidFill>
              <a:prstDash val="solid"/>
              <a:round/>
              <a:headEnd len="med" w="med" type="none"/>
              <a:tailEnd len="med" w="med" type="stealth"/>
            </a:ln>
          </p:spPr>
        </p:cxnSp>
      </p:grpSp>
      <p:grpSp>
        <p:nvGrpSpPr>
          <p:cNvPr id="257" name="Google Shape;257;p18"/>
          <p:cNvGrpSpPr/>
          <p:nvPr/>
        </p:nvGrpSpPr>
        <p:grpSpPr>
          <a:xfrm>
            <a:off x="3969404" y="1754910"/>
            <a:ext cx="815618" cy="723378"/>
            <a:chOff x="299475" y="3239900"/>
            <a:chExt cx="815700" cy="723450"/>
          </a:xfrm>
        </p:grpSpPr>
        <p:sp>
          <p:nvSpPr>
            <p:cNvPr id="258" name="Google Shape;258;p18"/>
            <p:cNvSpPr/>
            <p:nvPr/>
          </p:nvSpPr>
          <p:spPr>
            <a:xfrm>
              <a:off x="299475" y="3244250"/>
              <a:ext cx="815700" cy="719100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solidFill>
                    <a:srgbClr val="FFFFFF"/>
                  </a:solidFill>
                </a:rPr>
                <a:t>You</a:t>
              </a:r>
              <a:endParaRPr/>
            </a:p>
          </p:txBody>
        </p:sp>
        <p:cxnSp>
          <p:nvCxnSpPr>
            <p:cNvPr id="259" name="Google Shape;259;p18"/>
            <p:cNvCxnSpPr/>
            <p:nvPr/>
          </p:nvCxnSpPr>
          <p:spPr>
            <a:xfrm flipH="1" rot="10800000">
              <a:off x="705225" y="3239900"/>
              <a:ext cx="4200" cy="275400"/>
            </a:xfrm>
            <a:prstGeom prst="straightConnector1">
              <a:avLst/>
            </a:prstGeom>
            <a:noFill/>
            <a:ln cap="flat" cmpd="sng" w="28575">
              <a:solidFill>
                <a:srgbClr val="FFFFFF"/>
              </a:solidFill>
              <a:prstDash val="solid"/>
              <a:round/>
              <a:headEnd len="med" w="med" type="none"/>
              <a:tailEnd len="med" w="med" type="stealth"/>
            </a:ln>
          </p:spPr>
        </p:cxnSp>
      </p:grpSp>
      <p:sp>
        <p:nvSpPr>
          <p:cNvPr id="260" name="Google Shape;260;p18"/>
          <p:cNvSpPr/>
          <p:nvPr/>
        </p:nvSpPr>
        <p:spPr>
          <a:xfrm>
            <a:off x="9285404" y="58959"/>
            <a:ext cx="815700" cy="719100"/>
          </a:xfrm>
          <a:prstGeom prst="rect">
            <a:avLst/>
          </a:prstGeom>
          <a:solidFill>
            <a:srgbClr val="F6B26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Dad</a:t>
            </a:r>
            <a:endParaRPr/>
          </a:p>
        </p:txBody>
      </p:sp>
      <p:cxnSp>
        <p:nvCxnSpPr>
          <p:cNvPr id="261" name="Google Shape;261;p18"/>
          <p:cNvCxnSpPr/>
          <p:nvPr/>
        </p:nvCxnSpPr>
        <p:spPr>
          <a:xfrm flipH="1">
            <a:off x="9733137" y="532362"/>
            <a:ext cx="5100" cy="245700"/>
          </a:xfrm>
          <a:prstGeom prst="straightConnector1">
            <a:avLst/>
          </a:prstGeom>
          <a:noFill/>
          <a:ln cap="flat" cmpd="sng" w="28575">
            <a:solidFill>
              <a:srgbClr val="FFFFFF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262" name="Google Shape;262;p18"/>
          <p:cNvSpPr/>
          <p:nvPr/>
        </p:nvSpPr>
        <p:spPr>
          <a:xfrm>
            <a:off x="-1171300" y="4108050"/>
            <a:ext cx="814800" cy="814800"/>
          </a:xfrm>
          <a:prstGeom prst="pie">
            <a:avLst>
              <a:gd fmla="val 0" name="adj1"/>
              <a:gd fmla="val 1620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3" name="Google Shape;263;p18"/>
          <p:cNvSpPr/>
          <p:nvPr/>
        </p:nvSpPr>
        <p:spPr>
          <a:xfrm>
            <a:off x="9275350" y="4050925"/>
            <a:ext cx="687600" cy="719100"/>
          </a:xfrm>
          <a:prstGeom prst="teardrop">
            <a:avLst>
              <a:gd fmla="val 100000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4" name="Google Shape;264;p18"/>
          <p:cNvSpPr/>
          <p:nvPr/>
        </p:nvSpPr>
        <p:spPr>
          <a:xfrm>
            <a:off x="178225" y="4103000"/>
            <a:ext cx="814800" cy="814800"/>
          </a:xfrm>
          <a:prstGeom prst="heart">
            <a:avLst/>
          </a:prstGeom>
          <a:solidFill>
            <a:srgbClr val="EA99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19"/>
          <p:cNvSpPr/>
          <p:nvPr/>
        </p:nvSpPr>
        <p:spPr>
          <a:xfrm rot="1424">
            <a:off x="-981875" y="152550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TWP</a:t>
            </a:r>
            <a:endParaRPr sz="800"/>
          </a:p>
        </p:txBody>
      </p:sp>
      <p:sp>
        <p:nvSpPr>
          <p:cNvPr id="270" name="Google Shape;270;p19"/>
          <p:cNvSpPr/>
          <p:nvPr/>
        </p:nvSpPr>
        <p:spPr>
          <a:xfrm rot="1424">
            <a:off x="-981875" y="840225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     TKMAXX</a:t>
            </a:r>
            <a:endParaRPr sz="800"/>
          </a:p>
        </p:txBody>
      </p:sp>
      <p:sp>
        <p:nvSpPr>
          <p:cNvPr id="271" name="Google Shape;271;p19"/>
          <p:cNvSpPr/>
          <p:nvPr/>
        </p:nvSpPr>
        <p:spPr>
          <a:xfrm rot="1424">
            <a:off x="-981875" y="1527900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C&amp;R Prep</a:t>
            </a:r>
            <a:endParaRPr sz="800"/>
          </a:p>
        </p:txBody>
      </p:sp>
      <p:sp>
        <p:nvSpPr>
          <p:cNvPr id="272" name="Google Shape;272;p19"/>
          <p:cNvSpPr/>
          <p:nvPr/>
        </p:nvSpPr>
        <p:spPr>
          <a:xfrm rot="1424">
            <a:off x="-981875" y="2215575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Supervision</a:t>
            </a:r>
            <a:endParaRPr sz="800"/>
          </a:p>
        </p:txBody>
      </p:sp>
      <p:sp>
        <p:nvSpPr>
          <p:cNvPr id="273" name="Google Shape;273;p19"/>
          <p:cNvSpPr/>
          <p:nvPr/>
        </p:nvSpPr>
        <p:spPr>
          <a:xfrm rot="1424">
            <a:off x="-981875" y="2900225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Purpose: Safe space for the soul</a:t>
            </a:r>
            <a:endParaRPr sz="800"/>
          </a:p>
        </p:txBody>
      </p:sp>
      <p:sp>
        <p:nvSpPr>
          <p:cNvPr id="274" name="Google Shape;274;p19"/>
          <p:cNvSpPr/>
          <p:nvPr/>
        </p:nvSpPr>
        <p:spPr>
          <a:xfrm rot="1424">
            <a:off x="-981875" y="3587900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perspective</a:t>
            </a:r>
            <a:endParaRPr sz="800"/>
          </a:p>
        </p:txBody>
      </p:sp>
      <p:sp>
        <p:nvSpPr>
          <p:cNvPr id="275" name="Google Shape;275;p19"/>
          <p:cNvSpPr/>
          <p:nvPr/>
        </p:nvSpPr>
        <p:spPr>
          <a:xfrm rot="1424">
            <a:off x="-981875" y="4275575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Text</a:t>
            </a:r>
            <a:endParaRPr sz="800"/>
          </a:p>
        </p:txBody>
      </p:sp>
      <p:sp>
        <p:nvSpPr>
          <p:cNvPr id="276" name="Google Shape;276;p19"/>
          <p:cNvSpPr/>
          <p:nvPr/>
        </p:nvSpPr>
        <p:spPr>
          <a:xfrm flipH="1" rot="-1424">
            <a:off x="9325475" y="107488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Text</a:t>
            </a:r>
            <a:endParaRPr sz="800"/>
          </a:p>
        </p:txBody>
      </p:sp>
      <p:sp>
        <p:nvSpPr>
          <p:cNvPr id="277" name="Google Shape;277;p19"/>
          <p:cNvSpPr/>
          <p:nvPr/>
        </p:nvSpPr>
        <p:spPr>
          <a:xfrm flipH="1" rot="-1424">
            <a:off x="9325475" y="795163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Text</a:t>
            </a:r>
            <a:endParaRPr sz="800"/>
          </a:p>
        </p:txBody>
      </p:sp>
      <p:sp>
        <p:nvSpPr>
          <p:cNvPr id="278" name="Google Shape;278;p19"/>
          <p:cNvSpPr/>
          <p:nvPr/>
        </p:nvSpPr>
        <p:spPr>
          <a:xfrm flipH="1" rot="-1424">
            <a:off x="9325475" y="1482838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Text</a:t>
            </a:r>
            <a:endParaRPr sz="800"/>
          </a:p>
        </p:txBody>
      </p:sp>
      <p:sp>
        <p:nvSpPr>
          <p:cNvPr id="279" name="Google Shape;279;p19"/>
          <p:cNvSpPr/>
          <p:nvPr/>
        </p:nvSpPr>
        <p:spPr>
          <a:xfrm flipH="1" rot="-1424">
            <a:off x="9325475" y="2170513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Text</a:t>
            </a:r>
            <a:endParaRPr sz="800"/>
          </a:p>
        </p:txBody>
      </p:sp>
      <p:sp>
        <p:nvSpPr>
          <p:cNvPr id="280" name="Google Shape;280;p19"/>
          <p:cNvSpPr/>
          <p:nvPr/>
        </p:nvSpPr>
        <p:spPr>
          <a:xfrm flipH="1" rot="-1424">
            <a:off x="9325475" y="2855163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Text</a:t>
            </a:r>
            <a:endParaRPr sz="800"/>
          </a:p>
        </p:txBody>
      </p:sp>
      <p:sp>
        <p:nvSpPr>
          <p:cNvPr id="281" name="Google Shape;281;p19"/>
          <p:cNvSpPr/>
          <p:nvPr/>
        </p:nvSpPr>
        <p:spPr>
          <a:xfrm flipH="1" rot="-1424">
            <a:off x="9325475" y="3542838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Text</a:t>
            </a:r>
            <a:endParaRPr sz="800"/>
          </a:p>
        </p:txBody>
      </p:sp>
      <p:sp>
        <p:nvSpPr>
          <p:cNvPr id="282" name="Google Shape;282;p19"/>
          <p:cNvSpPr/>
          <p:nvPr/>
        </p:nvSpPr>
        <p:spPr>
          <a:xfrm flipH="1" rot="-1424">
            <a:off x="9325475" y="4230513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Text</a:t>
            </a:r>
            <a:endParaRPr sz="800"/>
          </a:p>
        </p:txBody>
      </p:sp>
      <p:sp>
        <p:nvSpPr>
          <p:cNvPr id="283" name="Google Shape;283;p19"/>
          <p:cNvSpPr/>
          <p:nvPr/>
        </p:nvSpPr>
        <p:spPr>
          <a:xfrm rot="1424">
            <a:off x="-1848350" y="154063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SLC</a:t>
            </a:r>
            <a:endParaRPr sz="800"/>
          </a:p>
        </p:txBody>
      </p:sp>
      <p:sp>
        <p:nvSpPr>
          <p:cNvPr id="284" name="Google Shape;284;p19"/>
          <p:cNvSpPr/>
          <p:nvPr/>
        </p:nvSpPr>
        <p:spPr>
          <a:xfrm rot="1424">
            <a:off x="-1848350" y="841738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C&amp;R Circles</a:t>
            </a:r>
            <a:endParaRPr sz="800"/>
          </a:p>
        </p:txBody>
      </p:sp>
      <p:sp>
        <p:nvSpPr>
          <p:cNvPr id="285" name="Google Shape;285;p19"/>
          <p:cNvSpPr/>
          <p:nvPr/>
        </p:nvSpPr>
        <p:spPr>
          <a:xfrm rot="1424">
            <a:off x="-1848350" y="2217088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TWP Purpose Prog</a:t>
            </a:r>
            <a:endParaRPr sz="800"/>
          </a:p>
        </p:txBody>
      </p:sp>
      <p:sp>
        <p:nvSpPr>
          <p:cNvPr id="286" name="Google Shape;286;p19"/>
          <p:cNvSpPr/>
          <p:nvPr/>
        </p:nvSpPr>
        <p:spPr>
          <a:xfrm rot="1424">
            <a:off x="-1807425" y="2811738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Coaching Focus</a:t>
            </a:r>
            <a:endParaRPr sz="800"/>
          </a:p>
        </p:txBody>
      </p:sp>
      <p:sp>
        <p:nvSpPr>
          <p:cNvPr id="287" name="Google Shape;287;p19"/>
          <p:cNvSpPr/>
          <p:nvPr/>
        </p:nvSpPr>
        <p:spPr>
          <a:xfrm rot="1424">
            <a:off x="-1848350" y="3589413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connection</a:t>
            </a:r>
            <a:endParaRPr sz="800"/>
          </a:p>
        </p:txBody>
      </p:sp>
      <p:sp>
        <p:nvSpPr>
          <p:cNvPr id="288" name="Google Shape;288;p19"/>
          <p:cNvSpPr/>
          <p:nvPr/>
        </p:nvSpPr>
        <p:spPr>
          <a:xfrm rot="1424">
            <a:off x="-1848350" y="4277088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Text</a:t>
            </a:r>
            <a:endParaRPr sz="800"/>
          </a:p>
        </p:txBody>
      </p:sp>
      <p:sp>
        <p:nvSpPr>
          <p:cNvPr id="289" name="Google Shape;289;p19"/>
          <p:cNvSpPr/>
          <p:nvPr/>
        </p:nvSpPr>
        <p:spPr>
          <a:xfrm flipH="1" rot="-1424">
            <a:off x="10154950" y="95313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Text</a:t>
            </a:r>
            <a:endParaRPr sz="800"/>
          </a:p>
        </p:txBody>
      </p:sp>
      <p:sp>
        <p:nvSpPr>
          <p:cNvPr id="290" name="Google Shape;290;p19"/>
          <p:cNvSpPr/>
          <p:nvPr/>
        </p:nvSpPr>
        <p:spPr>
          <a:xfrm flipH="1" rot="-1424">
            <a:off x="10154950" y="782988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Text</a:t>
            </a:r>
            <a:endParaRPr sz="800"/>
          </a:p>
        </p:txBody>
      </p:sp>
      <p:sp>
        <p:nvSpPr>
          <p:cNvPr id="291" name="Google Shape;291;p19"/>
          <p:cNvSpPr/>
          <p:nvPr/>
        </p:nvSpPr>
        <p:spPr>
          <a:xfrm flipH="1" rot="-1424">
            <a:off x="10154950" y="1470663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Text</a:t>
            </a:r>
            <a:endParaRPr sz="800"/>
          </a:p>
        </p:txBody>
      </p:sp>
      <p:sp>
        <p:nvSpPr>
          <p:cNvPr id="292" name="Google Shape;292;p19"/>
          <p:cNvSpPr/>
          <p:nvPr/>
        </p:nvSpPr>
        <p:spPr>
          <a:xfrm flipH="1" rot="-1424">
            <a:off x="10154950" y="2158338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Text</a:t>
            </a:r>
            <a:endParaRPr sz="800"/>
          </a:p>
        </p:txBody>
      </p:sp>
      <p:sp>
        <p:nvSpPr>
          <p:cNvPr id="293" name="Google Shape;293;p19"/>
          <p:cNvSpPr/>
          <p:nvPr/>
        </p:nvSpPr>
        <p:spPr>
          <a:xfrm flipH="1" rot="-1424">
            <a:off x="10154950" y="2842988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Text</a:t>
            </a:r>
            <a:endParaRPr sz="800"/>
          </a:p>
        </p:txBody>
      </p:sp>
      <p:sp>
        <p:nvSpPr>
          <p:cNvPr id="294" name="Google Shape;294;p19"/>
          <p:cNvSpPr/>
          <p:nvPr/>
        </p:nvSpPr>
        <p:spPr>
          <a:xfrm flipH="1" rot="-1424">
            <a:off x="10154950" y="3530663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Text</a:t>
            </a:r>
            <a:endParaRPr sz="800"/>
          </a:p>
        </p:txBody>
      </p:sp>
      <p:sp>
        <p:nvSpPr>
          <p:cNvPr id="295" name="Google Shape;295;p19"/>
          <p:cNvSpPr/>
          <p:nvPr/>
        </p:nvSpPr>
        <p:spPr>
          <a:xfrm flipH="1" rot="-1424">
            <a:off x="10154950" y="4218338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Text</a:t>
            </a:r>
            <a:endParaRPr sz="800"/>
          </a:p>
        </p:txBody>
      </p:sp>
      <p:sp>
        <p:nvSpPr>
          <p:cNvPr id="296" name="Google Shape;296;p19"/>
          <p:cNvSpPr txBox="1"/>
          <p:nvPr/>
        </p:nvSpPr>
        <p:spPr>
          <a:xfrm>
            <a:off x="172050" y="4628625"/>
            <a:ext cx="2049900" cy="3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666666"/>
                </a:solidFill>
              </a:rPr>
              <a:t>NameDeborah Work map </a:t>
            </a:r>
            <a:endParaRPr b="1" sz="1200">
              <a:solidFill>
                <a:srgbClr val="666666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