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fe5e872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7fe5e872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4aac463eb_1_7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4aac463eb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B5394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 rot="1424">
            <a:off x="-981890" y="169927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5"/>
          <p:cNvSpPr/>
          <p:nvPr/>
        </p:nvSpPr>
        <p:spPr>
          <a:xfrm rot="1424">
            <a:off x="-981875" y="840225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5"/>
          <p:cNvSpPr/>
          <p:nvPr/>
        </p:nvSpPr>
        <p:spPr>
          <a:xfrm rot="1424">
            <a:off x="-981875" y="15279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5"/>
          <p:cNvSpPr/>
          <p:nvPr/>
        </p:nvSpPr>
        <p:spPr>
          <a:xfrm rot="472902">
            <a:off x="3053753" y="2217239"/>
            <a:ext cx="724141" cy="653205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E066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5"/>
          <p:cNvSpPr/>
          <p:nvPr/>
        </p:nvSpPr>
        <p:spPr>
          <a:xfrm rot="-3455765">
            <a:off x="737409" y="1314989"/>
            <a:ext cx="685782" cy="54671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of origin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5"/>
          <p:cNvSpPr/>
          <p:nvPr/>
        </p:nvSpPr>
        <p:spPr>
          <a:xfrm rot="1424">
            <a:off x="1550650" y="2245200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Trusting myself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5"/>
          <p:cNvSpPr/>
          <p:nvPr/>
        </p:nvSpPr>
        <p:spPr>
          <a:xfrm rot="-1581803">
            <a:off x="2221999" y="3251096"/>
            <a:ext cx="724222" cy="65298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partner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5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5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5"/>
          <p:cNvSpPr/>
          <p:nvPr/>
        </p:nvSpPr>
        <p:spPr>
          <a:xfrm flipH="1" rot="-1424">
            <a:off x="6784425" y="1918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Passion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5"/>
          <p:cNvSpPr/>
          <p:nvPr/>
        </p:nvSpPr>
        <p:spPr>
          <a:xfrm flipH="1" rot="-3238776">
            <a:off x="4435415" y="999228"/>
            <a:ext cx="724400" cy="652871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93C47D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job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5"/>
          <p:cNvSpPr/>
          <p:nvPr/>
        </p:nvSpPr>
        <p:spPr>
          <a:xfrm flipH="1" rot="-4886816">
            <a:off x="2708875" y="1077192"/>
            <a:ext cx="724154" cy="65296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D966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Fear of failure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5"/>
          <p:cNvSpPr/>
          <p:nvPr/>
        </p:nvSpPr>
        <p:spPr>
          <a:xfrm flipH="1" rot="-1424">
            <a:off x="4167537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project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5"/>
          <p:cNvSpPr/>
          <p:nvPr/>
        </p:nvSpPr>
        <p:spPr>
          <a:xfrm flipH="1" rot="3030812">
            <a:off x="5893407" y="4057942"/>
            <a:ext cx="724175" cy="65323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Virus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5"/>
          <p:cNvSpPr/>
          <p:nvPr/>
        </p:nvSpPr>
        <p:spPr>
          <a:xfrm rot="1424">
            <a:off x="-1848350" y="1540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5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5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5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5"/>
          <p:cNvSpPr/>
          <p:nvPr/>
        </p:nvSpPr>
        <p:spPr>
          <a:xfrm rot="1424">
            <a:off x="-1848350" y="358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5"/>
          <p:cNvSpPr/>
          <p:nvPr/>
        </p:nvSpPr>
        <p:spPr>
          <a:xfrm rot="1424">
            <a:off x="-1848350" y="427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5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5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5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5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5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5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5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5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 b="1" i="0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5"/>
          <p:cNvSpPr/>
          <p:nvPr/>
        </p:nvSpPr>
        <p:spPr>
          <a:xfrm rot="-192290">
            <a:off x="3232100" y="3144002"/>
            <a:ext cx="724433" cy="653226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Daughter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5"/>
          <p:cNvSpPr/>
          <p:nvPr/>
        </p:nvSpPr>
        <p:spPr>
          <a:xfrm flipH="1" rot="-1854650">
            <a:off x="7955682" y="154145"/>
            <a:ext cx="724153" cy="652947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 change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5"/>
          <p:cNvSpPr/>
          <p:nvPr/>
        </p:nvSpPr>
        <p:spPr>
          <a:xfrm rot="5928883">
            <a:off x="5239355" y="1335301"/>
            <a:ext cx="724355" cy="652941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A4C2F4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Investor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5"/>
          <p:cNvSpPr/>
          <p:nvPr/>
        </p:nvSpPr>
        <p:spPr>
          <a:xfrm flipH="1" rot="441279">
            <a:off x="5893416" y="2762537"/>
            <a:ext cx="724158" cy="653124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5"/>
          <p:cNvSpPr/>
          <p:nvPr/>
        </p:nvSpPr>
        <p:spPr>
          <a:xfrm rot="2913575">
            <a:off x="4926576" y="3369808"/>
            <a:ext cx="724343" cy="652915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Money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/>
          <p:nvPr/>
        </p:nvSpPr>
        <p:spPr>
          <a:xfrm flipH="1" rot="8100000">
            <a:off x="3801687" y="312824"/>
            <a:ext cx="724219" cy="652942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boss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5"/>
          <p:cNvSpPr/>
          <p:nvPr/>
        </p:nvSpPr>
        <p:spPr>
          <a:xfrm rot="1424">
            <a:off x="-1848350" y="15917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B5394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 flipH="1" rot="-1424">
            <a:off x="932547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  </a:t>
            </a:r>
            <a:r>
              <a:rPr b="1" lang="en" sz="800">
                <a:solidFill>
                  <a:schemeClr val="dk1"/>
                </a:solidFill>
              </a:rPr>
              <a:t>Rep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/>
          <p:nvPr/>
        </p:nvSpPr>
        <p:spPr>
          <a:xfrm flipH="1" rot="-1424">
            <a:off x="9325475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Rep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/>
          <p:nvPr/>
        </p:nvSpPr>
        <p:spPr>
          <a:xfrm flipH="1" rot="-1424">
            <a:off x="9325475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Rep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6"/>
          <p:cNvSpPr/>
          <p:nvPr/>
        </p:nvSpPr>
        <p:spPr>
          <a:xfrm flipH="1" rot="-1424">
            <a:off x="9325475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" sz="800">
                <a:solidFill>
                  <a:schemeClr val="dk1"/>
                </a:solidFill>
              </a:rPr>
              <a:t>Rep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6"/>
          <p:cNvSpPr/>
          <p:nvPr/>
        </p:nvSpPr>
        <p:spPr>
          <a:xfrm flipH="1" rot="-1424">
            <a:off x="9325475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6"/>
          <p:cNvSpPr/>
          <p:nvPr/>
        </p:nvSpPr>
        <p:spPr>
          <a:xfrm flipH="1" rot="-1424">
            <a:off x="9325475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6"/>
          <p:cNvSpPr/>
          <p:nvPr/>
        </p:nvSpPr>
        <p:spPr>
          <a:xfrm flipH="1" rot="-1424">
            <a:off x="9325475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6"/>
          <p:cNvSpPr/>
          <p:nvPr/>
        </p:nvSpPr>
        <p:spPr>
          <a:xfrm rot="1424">
            <a:off x="-1848350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6"/>
          <p:cNvSpPr/>
          <p:nvPr/>
        </p:nvSpPr>
        <p:spPr>
          <a:xfrm rot="1424">
            <a:off x="-1848350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6"/>
          <p:cNvSpPr/>
          <p:nvPr/>
        </p:nvSpPr>
        <p:spPr>
          <a:xfrm rot="1424">
            <a:off x="-1848350" y="152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/>
          <p:nvPr/>
        </p:nvSpPr>
        <p:spPr>
          <a:xfrm rot="1424">
            <a:off x="-1848350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/>
          <p:nvPr/>
        </p:nvSpPr>
        <p:spPr>
          <a:xfrm rot="1424">
            <a:off x="-1848350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6"/>
          <p:cNvSpPr/>
          <p:nvPr/>
        </p:nvSpPr>
        <p:spPr>
          <a:xfrm flipH="1" rot="-1424">
            <a:off x="10154950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/>
          <p:nvPr/>
        </p:nvSpPr>
        <p:spPr>
          <a:xfrm flipH="1" rot="-1424">
            <a:off x="10154950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6"/>
          <p:cNvSpPr/>
          <p:nvPr/>
        </p:nvSpPr>
        <p:spPr>
          <a:xfrm flipH="1" rot="-1424">
            <a:off x="10154950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6"/>
          <p:cNvSpPr/>
          <p:nvPr/>
        </p:nvSpPr>
        <p:spPr>
          <a:xfrm flipH="1" rot="-1424">
            <a:off x="10154950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/>
        </p:nvSpPr>
        <p:spPr>
          <a:xfrm flipH="1" rot="-1424">
            <a:off x="10154950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6"/>
          <p:cNvSpPr/>
          <p:nvPr/>
        </p:nvSpPr>
        <p:spPr>
          <a:xfrm flipH="1" rot="-1424">
            <a:off x="10154950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6"/>
          <p:cNvSpPr/>
          <p:nvPr/>
        </p:nvSpPr>
        <p:spPr>
          <a:xfrm flipH="1" rot="-1424">
            <a:off x="10154950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endParaRPr b="1" i="0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6"/>
          <p:cNvSpPr/>
          <p:nvPr/>
        </p:nvSpPr>
        <p:spPr>
          <a:xfrm>
            <a:off x="-728200" y="3882527"/>
            <a:ext cx="724500" cy="653400"/>
          </a:xfrm>
          <a:prstGeom prst="hear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</a:rPr>
              <a:t>Heart</a:t>
            </a:r>
            <a:endParaRPr b="1" i="0" sz="800" u="none" cap="none" strike="noStrike">
              <a:solidFill>
                <a:srgbClr val="000000"/>
              </a:solidFill>
            </a:endParaRPr>
          </a:p>
        </p:txBody>
      </p:sp>
      <p:sp>
        <p:nvSpPr>
          <p:cNvPr id="159" name="Google Shape;159;p26"/>
          <p:cNvSpPr/>
          <p:nvPr/>
        </p:nvSpPr>
        <p:spPr>
          <a:xfrm>
            <a:off x="-1739975" y="3726075"/>
            <a:ext cx="809400" cy="902400"/>
          </a:xfrm>
          <a:prstGeom prst="star6">
            <a:avLst>
              <a:gd fmla="val 28868" name="adj"/>
              <a:gd fmla="val 115470" name="hf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6"/>
          <p:cNvSpPr/>
          <p:nvPr/>
        </p:nvSpPr>
        <p:spPr>
          <a:xfrm rot="1424">
            <a:off x="-924102" y="2170527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6"/>
          <p:cNvSpPr/>
          <p:nvPr/>
        </p:nvSpPr>
        <p:spPr>
          <a:xfrm rot="1424">
            <a:off x="-924102" y="840227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6"/>
          <p:cNvSpPr/>
          <p:nvPr/>
        </p:nvSpPr>
        <p:spPr>
          <a:xfrm rot="1424">
            <a:off x="-924102" y="152790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6"/>
          <p:cNvSpPr/>
          <p:nvPr/>
        </p:nvSpPr>
        <p:spPr>
          <a:xfrm rot="1424">
            <a:off x="-924102" y="15255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6"/>
          <p:cNvSpPr/>
          <p:nvPr/>
        </p:nvSpPr>
        <p:spPr>
          <a:xfrm rot="1424">
            <a:off x="-924102" y="295960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B5394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/>
          <p:nvPr/>
        </p:nvSpPr>
        <p:spPr>
          <a:xfrm flipH="1" rot="-1424">
            <a:off x="9325490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7"/>
          <p:cNvSpPr/>
          <p:nvPr/>
        </p:nvSpPr>
        <p:spPr>
          <a:xfrm flipH="1" rot="-1424">
            <a:off x="9325490" y="79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7"/>
          <p:cNvSpPr/>
          <p:nvPr/>
        </p:nvSpPr>
        <p:spPr>
          <a:xfrm flipH="1" rot="-1424">
            <a:off x="9325490" y="148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/>
          <p:nvPr/>
        </p:nvSpPr>
        <p:spPr>
          <a:xfrm flipH="1" rot="-1424">
            <a:off x="9325490" y="217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7"/>
          <p:cNvSpPr/>
          <p:nvPr/>
        </p:nvSpPr>
        <p:spPr>
          <a:xfrm flipH="1" rot="-1424">
            <a:off x="9325490" y="28551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7"/>
          <p:cNvSpPr/>
          <p:nvPr/>
        </p:nvSpPr>
        <p:spPr>
          <a:xfrm flipH="1" rot="-1424">
            <a:off x="9325490" y="35428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 flipH="1" rot="-1424">
            <a:off x="9325490" y="42305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7"/>
          <p:cNvSpPr/>
          <p:nvPr/>
        </p:nvSpPr>
        <p:spPr>
          <a:xfrm rot="1424">
            <a:off x="-1848365" y="1074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 rot="1424">
            <a:off x="-1848365" y="84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7"/>
          <p:cNvSpPr/>
          <p:nvPr/>
        </p:nvSpPr>
        <p:spPr>
          <a:xfrm rot="1424">
            <a:off x="-1848365" y="15294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7"/>
          <p:cNvSpPr/>
          <p:nvPr/>
        </p:nvSpPr>
        <p:spPr>
          <a:xfrm rot="1424">
            <a:off x="-1848365" y="22170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7"/>
          <p:cNvSpPr/>
          <p:nvPr/>
        </p:nvSpPr>
        <p:spPr>
          <a:xfrm rot="1424">
            <a:off x="-1848365" y="29017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 flipH="1" rot="-1424">
            <a:off x="10154965" y="9531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7"/>
          <p:cNvSpPr/>
          <p:nvPr/>
        </p:nvSpPr>
        <p:spPr>
          <a:xfrm flipH="1" rot="-1424">
            <a:off x="10154965" y="78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7"/>
          <p:cNvSpPr/>
          <p:nvPr/>
        </p:nvSpPr>
        <p:spPr>
          <a:xfrm flipH="1" rot="-1424">
            <a:off x="10154965" y="147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7"/>
          <p:cNvSpPr/>
          <p:nvPr/>
        </p:nvSpPr>
        <p:spPr>
          <a:xfrm flipH="1" rot="-1424">
            <a:off x="10154965" y="215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"/>
          <p:cNvSpPr/>
          <p:nvPr/>
        </p:nvSpPr>
        <p:spPr>
          <a:xfrm flipH="1" rot="-1424">
            <a:off x="10154965" y="284298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 flipH="1" rot="-1424">
            <a:off x="10154965" y="3530663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7"/>
          <p:cNvSpPr/>
          <p:nvPr/>
        </p:nvSpPr>
        <p:spPr>
          <a:xfrm flipH="1" rot="-1424">
            <a:off x="10154965" y="4218338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172050" y="4628625"/>
            <a:ext cx="20499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endParaRPr b="1" i="0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7"/>
          <p:cNvSpPr/>
          <p:nvPr/>
        </p:nvSpPr>
        <p:spPr>
          <a:xfrm>
            <a:off x="-728200" y="3882527"/>
            <a:ext cx="724500" cy="653400"/>
          </a:xfrm>
          <a:prstGeom prst="hear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</a:rPr>
              <a:t>Heart</a:t>
            </a:r>
            <a:endParaRPr b="1" i="0" sz="800" u="none" cap="none" strike="noStrike">
              <a:solidFill>
                <a:srgbClr val="000000"/>
              </a:solidFill>
            </a:endParaRPr>
          </a:p>
        </p:txBody>
      </p:sp>
      <p:sp>
        <p:nvSpPr>
          <p:cNvPr id="190" name="Google Shape;190;p27"/>
          <p:cNvSpPr/>
          <p:nvPr/>
        </p:nvSpPr>
        <p:spPr>
          <a:xfrm>
            <a:off x="-1739975" y="3726075"/>
            <a:ext cx="809400" cy="902400"/>
          </a:xfrm>
          <a:prstGeom prst="star6">
            <a:avLst>
              <a:gd fmla="val 28868" name="adj"/>
              <a:gd fmla="val 115470" name="hf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7"/>
          <p:cNvSpPr/>
          <p:nvPr/>
        </p:nvSpPr>
        <p:spPr>
          <a:xfrm rot="1424">
            <a:off x="-924102" y="2170527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7"/>
          <p:cNvSpPr/>
          <p:nvPr/>
        </p:nvSpPr>
        <p:spPr>
          <a:xfrm rot="1424">
            <a:off x="-924102" y="840227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7"/>
          <p:cNvSpPr/>
          <p:nvPr/>
        </p:nvSpPr>
        <p:spPr>
          <a:xfrm rot="1424">
            <a:off x="-924102" y="152790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/>
          <p:nvPr/>
        </p:nvSpPr>
        <p:spPr>
          <a:xfrm rot="1424">
            <a:off x="-924102" y="15255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7"/>
          <p:cNvSpPr/>
          <p:nvPr/>
        </p:nvSpPr>
        <p:spPr>
          <a:xfrm rot="1424">
            <a:off x="-924102" y="2959602"/>
            <a:ext cx="724200" cy="653100"/>
          </a:xfrm>
          <a:prstGeom prst="rightArrow">
            <a:avLst>
              <a:gd fmla="val 71427" name="adj1"/>
              <a:gd fmla="val 34246" name="adj2"/>
            </a:avLst>
          </a:prstGeom>
          <a:solidFill>
            <a:srgbClr val="FFF2CC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 dir="2820000" dist="38100">
              <a:srgbClr val="B7B7B7">
                <a:alpha val="247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28"/>
          <p:cNvGrpSpPr/>
          <p:nvPr/>
        </p:nvGrpSpPr>
        <p:grpSpPr>
          <a:xfrm>
            <a:off x="-45625" y="2865950"/>
            <a:ext cx="815700" cy="815700"/>
            <a:chOff x="-300" y="1700700"/>
            <a:chExt cx="815700" cy="815700"/>
          </a:xfrm>
        </p:grpSpPr>
        <p:sp>
          <p:nvSpPr>
            <p:cNvPr id="201" name="Google Shape;201;p28"/>
            <p:cNvSpPr/>
            <p:nvPr/>
          </p:nvSpPr>
          <p:spPr>
            <a:xfrm>
              <a:off x="-300" y="17007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2" name="Google Shape;202;p28"/>
            <p:cNvCxnSpPr>
              <a:endCxn id="201" idx="0"/>
            </p:cNvCxnSpPr>
            <p:nvPr/>
          </p:nvCxnSpPr>
          <p:spPr>
            <a:xfrm flipH="1" rot="10800000">
              <a:off x="403350" y="17007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03" name="Google Shape;203;p28"/>
          <p:cNvGrpSpPr/>
          <p:nvPr/>
        </p:nvGrpSpPr>
        <p:grpSpPr>
          <a:xfrm>
            <a:off x="-45637" y="3798100"/>
            <a:ext cx="815700" cy="723450"/>
            <a:chOff x="299475" y="3239900"/>
            <a:chExt cx="815700" cy="723450"/>
          </a:xfrm>
        </p:grpSpPr>
        <p:sp>
          <p:nvSpPr>
            <p:cNvPr id="204" name="Google Shape;204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5" name="Google Shape;205;p2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06" name="Google Shape;206;p28"/>
          <p:cNvGrpSpPr/>
          <p:nvPr/>
        </p:nvGrpSpPr>
        <p:grpSpPr>
          <a:xfrm>
            <a:off x="545413" y="2865950"/>
            <a:ext cx="815700" cy="815700"/>
            <a:chOff x="25613" y="2012275"/>
            <a:chExt cx="815700" cy="815700"/>
          </a:xfrm>
        </p:grpSpPr>
        <p:sp>
          <p:nvSpPr>
            <p:cNvPr id="207" name="Google Shape;207;p28"/>
            <p:cNvSpPr/>
            <p:nvPr/>
          </p:nvSpPr>
          <p:spPr>
            <a:xfrm>
              <a:off x="25613" y="201227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8" name="Google Shape;208;p28"/>
            <p:cNvCxnSpPr>
              <a:endCxn id="207" idx="0"/>
            </p:cNvCxnSpPr>
            <p:nvPr/>
          </p:nvCxnSpPr>
          <p:spPr>
            <a:xfrm flipH="1" rot="10800000">
              <a:off x="429263" y="201227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09" name="Google Shape;209;p28"/>
          <p:cNvGrpSpPr/>
          <p:nvPr/>
        </p:nvGrpSpPr>
        <p:grpSpPr>
          <a:xfrm>
            <a:off x="-1250" y="4199225"/>
            <a:ext cx="815700" cy="723450"/>
            <a:chOff x="299475" y="3239900"/>
            <a:chExt cx="815700" cy="723450"/>
          </a:xfrm>
        </p:grpSpPr>
        <p:sp>
          <p:nvSpPr>
            <p:cNvPr id="210" name="Google Shape;210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1" name="Google Shape;211;p2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12" name="Google Shape;212;p28"/>
          <p:cNvGrpSpPr/>
          <p:nvPr/>
        </p:nvGrpSpPr>
        <p:grpSpPr>
          <a:xfrm>
            <a:off x="-45637" y="2050250"/>
            <a:ext cx="815700" cy="815700"/>
            <a:chOff x="2776488" y="2383300"/>
            <a:chExt cx="815700" cy="815700"/>
          </a:xfrm>
        </p:grpSpPr>
        <p:sp>
          <p:nvSpPr>
            <p:cNvPr id="213" name="Google Shape;213;p28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4" name="Google Shape;214;p28"/>
            <p:cNvCxnSpPr>
              <a:endCxn id="213" idx="0"/>
            </p:cNvCxnSpPr>
            <p:nvPr/>
          </p:nvCxnSpPr>
          <p:spPr>
            <a:xfrm flipH="1" rot="10800000">
              <a:off x="3180138" y="23833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15" name="Google Shape;215;p28"/>
          <p:cNvGrpSpPr/>
          <p:nvPr/>
        </p:nvGrpSpPr>
        <p:grpSpPr>
          <a:xfrm>
            <a:off x="545425" y="3798100"/>
            <a:ext cx="815700" cy="723450"/>
            <a:chOff x="299475" y="3239900"/>
            <a:chExt cx="815700" cy="723450"/>
          </a:xfrm>
        </p:grpSpPr>
        <p:sp>
          <p:nvSpPr>
            <p:cNvPr id="216" name="Google Shape;216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7" name="Google Shape;217;p2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18" name="Google Shape;218;p28"/>
          <p:cNvGrpSpPr/>
          <p:nvPr/>
        </p:nvGrpSpPr>
        <p:grpSpPr>
          <a:xfrm>
            <a:off x="545425" y="4183775"/>
            <a:ext cx="815700" cy="723450"/>
            <a:chOff x="299475" y="3239900"/>
            <a:chExt cx="815700" cy="723450"/>
          </a:xfrm>
        </p:grpSpPr>
        <p:sp>
          <p:nvSpPr>
            <p:cNvPr id="219" name="Google Shape;219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Rep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0" name="Google Shape;220;p2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1" name="Google Shape;221;p28"/>
          <p:cNvGrpSpPr/>
          <p:nvPr/>
        </p:nvGrpSpPr>
        <p:grpSpPr>
          <a:xfrm>
            <a:off x="3216551" y="1756124"/>
            <a:ext cx="815618" cy="815618"/>
            <a:chOff x="2776488" y="2383300"/>
            <a:chExt cx="815700" cy="815700"/>
          </a:xfrm>
        </p:grpSpPr>
        <p:sp>
          <p:nvSpPr>
            <p:cNvPr id="222" name="Google Shape;222;p28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Mum</a:t>
              </a:r>
              <a:endPara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3" name="Google Shape;223;p28"/>
            <p:cNvCxnSpPr>
              <a:endCxn id="222" idx="4"/>
            </p:cNvCxnSpPr>
            <p:nvPr/>
          </p:nvCxnSpPr>
          <p:spPr>
            <a:xfrm>
              <a:off x="3179238" y="2880100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4" name="Google Shape;224;p28"/>
          <p:cNvGrpSpPr/>
          <p:nvPr/>
        </p:nvGrpSpPr>
        <p:grpSpPr>
          <a:xfrm>
            <a:off x="5958229" y="1804434"/>
            <a:ext cx="815618" cy="719028"/>
            <a:chOff x="299475" y="3244250"/>
            <a:chExt cx="815700" cy="719100"/>
          </a:xfrm>
        </p:grpSpPr>
        <p:sp>
          <p:nvSpPr>
            <p:cNvPr id="225" name="Google Shape;225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Dad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6" name="Google Shape;226;p28"/>
            <p:cNvCxnSpPr>
              <a:endCxn id="225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7" name="Google Shape;227;p28"/>
          <p:cNvGrpSpPr/>
          <p:nvPr/>
        </p:nvGrpSpPr>
        <p:grpSpPr>
          <a:xfrm>
            <a:off x="4572004" y="3369410"/>
            <a:ext cx="815618" cy="723378"/>
            <a:chOff x="299475" y="3239900"/>
            <a:chExt cx="815700" cy="723450"/>
          </a:xfrm>
        </p:grpSpPr>
        <p:sp>
          <p:nvSpPr>
            <p:cNvPr id="228" name="Google Shape;228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You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9" name="Google Shape;229;p28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0" name="Google Shape;230;p28"/>
          <p:cNvGrpSpPr/>
          <p:nvPr/>
        </p:nvGrpSpPr>
        <p:grpSpPr>
          <a:xfrm>
            <a:off x="2462276" y="750299"/>
            <a:ext cx="815618" cy="815618"/>
            <a:chOff x="2716482" y="2431605"/>
            <a:chExt cx="815700" cy="815700"/>
          </a:xfrm>
        </p:grpSpPr>
        <p:sp>
          <p:nvSpPr>
            <p:cNvPr id="231" name="Google Shape;231;p28"/>
            <p:cNvSpPr/>
            <p:nvPr/>
          </p:nvSpPr>
          <p:spPr>
            <a:xfrm>
              <a:off x="2716482" y="2431605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Grandmother</a:t>
              </a:r>
              <a:endParaRPr b="1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2" name="Google Shape;232;p28"/>
            <p:cNvCxnSpPr>
              <a:endCxn id="231" idx="4"/>
            </p:cNvCxnSpPr>
            <p:nvPr/>
          </p:nvCxnSpPr>
          <p:spPr>
            <a:xfrm>
              <a:off x="3119232" y="2928405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3" name="Google Shape;233;p28"/>
          <p:cNvGrpSpPr/>
          <p:nvPr/>
        </p:nvGrpSpPr>
        <p:grpSpPr>
          <a:xfrm>
            <a:off x="3904329" y="750309"/>
            <a:ext cx="815618" cy="719028"/>
            <a:chOff x="299475" y="3244250"/>
            <a:chExt cx="815700" cy="719100"/>
          </a:xfrm>
        </p:grpSpPr>
        <p:sp>
          <p:nvSpPr>
            <p:cNvPr id="234" name="Google Shape;234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Grand</a:t>
              </a:r>
              <a:endParaRPr b="1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father</a:t>
              </a:r>
              <a:endPara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5" name="Google Shape;235;p28"/>
            <p:cNvCxnSpPr>
              <a:endCxn id="234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6" name="Google Shape;236;p28"/>
          <p:cNvGrpSpPr/>
          <p:nvPr/>
        </p:nvGrpSpPr>
        <p:grpSpPr>
          <a:xfrm>
            <a:off x="5261476" y="701999"/>
            <a:ext cx="815618" cy="815618"/>
            <a:chOff x="2776488" y="2383300"/>
            <a:chExt cx="815700" cy="815700"/>
          </a:xfrm>
        </p:grpSpPr>
        <p:sp>
          <p:nvSpPr>
            <p:cNvPr id="237" name="Google Shape;237;p28"/>
            <p:cNvSpPr/>
            <p:nvPr/>
          </p:nvSpPr>
          <p:spPr>
            <a:xfrm>
              <a:off x="2776488" y="2383300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Grandmother</a:t>
              </a:r>
              <a:endParaRPr b="1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8" name="Google Shape;238;p28"/>
            <p:cNvCxnSpPr>
              <a:endCxn id="237" idx="4"/>
            </p:cNvCxnSpPr>
            <p:nvPr/>
          </p:nvCxnSpPr>
          <p:spPr>
            <a:xfrm>
              <a:off x="3179238" y="2880100"/>
              <a:ext cx="5100" cy="318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9" name="Google Shape;239;p28"/>
          <p:cNvGrpSpPr/>
          <p:nvPr/>
        </p:nvGrpSpPr>
        <p:grpSpPr>
          <a:xfrm>
            <a:off x="6533229" y="750309"/>
            <a:ext cx="815618" cy="719028"/>
            <a:chOff x="299475" y="3244250"/>
            <a:chExt cx="815700" cy="719100"/>
          </a:xfrm>
        </p:grpSpPr>
        <p:sp>
          <p:nvSpPr>
            <p:cNvPr id="240" name="Google Shape;240;p28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Grand</a:t>
              </a:r>
              <a:endParaRPr b="1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father</a:t>
              </a:r>
              <a:endPara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41" name="Google Shape;241;p28"/>
            <p:cNvCxnSpPr>
              <a:endCxn id="240" idx="2"/>
            </p:cNvCxnSpPr>
            <p:nvPr/>
          </p:nvCxnSpPr>
          <p:spPr>
            <a:xfrm flipH="1">
              <a:off x="707325" y="3717650"/>
              <a:ext cx="5100" cy="245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29"/>
          <p:cNvGrpSpPr/>
          <p:nvPr/>
        </p:nvGrpSpPr>
        <p:grpSpPr>
          <a:xfrm>
            <a:off x="-1346662" y="2102050"/>
            <a:ext cx="815700" cy="815700"/>
            <a:chOff x="-300" y="1700700"/>
            <a:chExt cx="815700" cy="815700"/>
          </a:xfrm>
        </p:grpSpPr>
        <p:sp>
          <p:nvSpPr>
            <p:cNvPr id="247" name="Google Shape;247;p29"/>
            <p:cNvSpPr/>
            <p:nvPr/>
          </p:nvSpPr>
          <p:spPr>
            <a:xfrm>
              <a:off x="-300" y="1700700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48" name="Google Shape;248;p29"/>
            <p:cNvCxnSpPr>
              <a:endCxn id="247" idx="0"/>
            </p:cNvCxnSpPr>
            <p:nvPr/>
          </p:nvCxnSpPr>
          <p:spPr>
            <a:xfrm flipH="1" rot="10800000">
              <a:off x="403350" y="17007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49" name="Google Shape;249;p29"/>
          <p:cNvGrpSpPr/>
          <p:nvPr/>
        </p:nvGrpSpPr>
        <p:grpSpPr>
          <a:xfrm>
            <a:off x="9327813" y="2917750"/>
            <a:ext cx="815700" cy="723450"/>
            <a:chOff x="299475" y="3239900"/>
            <a:chExt cx="815700" cy="723450"/>
          </a:xfrm>
        </p:grpSpPr>
        <p:sp>
          <p:nvSpPr>
            <p:cNvPr id="250" name="Google Shape;250;p29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51" name="Google Shape;251;p29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2" name="Google Shape;252;p29"/>
          <p:cNvGrpSpPr/>
          <p:nvPr/>
        </p:nvGrpSpPr>
        <p:grpSpPr>
          <a:xfrm>
            <a:off x="-1309925" y="3149450"/>
            <a:ext cx="815700" cy="815700"/>
            <a:chOff x="-1971262" y="3523075"/>
            <a:chExt cx="815700" cy="815700"/>
          </a:xfrm>
        </p:grpSpPr>
        <p:sp>
          <p:nvSpPr>
            <p:cNvPr id="253" name="Google Shape;253;p29"/>
            <p:cNvSpPr/>
            <p:nvPr/>
          </p:nvSpPr>
          <p:spPr>
            <a:xfrm>
              <a:off x="-1971262" y="352307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54" name="Google Shape;254;p29"/>
            <p:cNvCxnSpPr>
              <a:endCxn id="253" idx="0"/>
            </p:cNvCxnSpPr>
            <p:nvPr/>
          </p:nvCxnSpPr>
          <p:spPr>
            <a:xfrm flipH="1" rot="10800000">
              <a:off x="-1567612" y="352307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5" name="Google Shape;255;p29"/>
          <p:cNvGrpSpPr/>
          <p:nvPr/>
        </p:nvGrpSpPr>
        <p:grpSpPr>
          <a:xfrm>
            <a:off x="-1362475" y="1099050"/>
            <a:ext cx="815700" cy="815700"/>
            <a:chOff x="1053850" y="2801725"/>
            <a:chExt cx="815700" cy="815700"/>
          </a:xfrm>
        </p:grpSpPr>
        <p:sp>
          <p:nvSpPr>
            <p:cNvPr id="256" name="Google Shape;256;p29"/>
            <p:cNvSpPr/>
            <p:nvPr/>
          </p:nvSpPr>
          <p:spPr>
            <a:xfrm>
              <a:off x="1053850" y="2801725"/>
              <a:ext cx="815700" cy="8157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257" name="Google Shape;257;p29"/>
            <p:cNvCxnSpPr>
              <a:endCxn id="256" idx="0"/>
            </p:cNvCxnSpPr>
            <p:nvPr/>
          </p:nvCxnSpPr>
          <p:spPr>
            <a:xfrm flipH="1" rot="10800000">
              <a:off x="1457500" y="2801725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58" name="Google Shape;258;p29"/>
          <p:cNvGrpSpPr/>
          <p:nvPr/>
        </p:nvGrpSpPr>
        <p:grpSpPr>
          <a:xfrm>
            <a:off x="9211300" y="1099050"/>
            <a:ext cx="815700" cy="723450"/>
            <a:chOff x="299475" y="3239900"/>
            <a:chExt cx="815700" cy="723450"/>
          </a:xfrm>
        </p:grpSpPr>
        <p:sp>
          <p:nvSpPr>
            <p:cNvPr id="259" name="Google Shape;259;p29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60" name="Google Shape;260;p29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61" name="Google Shape;261;p29"/>
          <p:cNvGrpSpPr/>
          <p:nvPr/>
        </p:nvGrpSpPr>
        <p:grpSpPr>
          <a:xfrm>
            <a:off x="9285400" y="1974400"/>
            <a:ext cx="815700" cy="723450"/>
            <a:chOff x="299475" y="3239900"/>
            <a:chExt cx="815700" cy="723450"/>
          </a:xfrm>
        </p:grpSpPr>
        <p:sp>
          <p:nvSpPr>
            <p:cNvPr id="262" name="Google Shape;262;p29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Rep</a:t>
              </a:r>
              <a:endParaRPr/>
            </a:p>
          </p:txBody>
        </p:sp>
        <p:cxnSp>
          <p:nvCxnSpPr>
            <p:cNvPr id="263" name="Google Shape;263;p29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64" name="Google Shape;264;p29"/>
          <p:cNvGrpSpPr/>
          <p:nvPr/>
        </p:nvGrpSpPr>
        <p:grpSpPr>
          <a:xfrm rot="-160619">
            <a:off x="-1362435" y="77546"/>
            <a:ext cx="815611" cy="815611"/>
            <a:chOff x="-1036639" y="-40588"/>
            <a:chExt cx="815700" cy="815700"/>
          </a:xfrm>
        </p:grpSpPr>
        <p:sp>
          <p:nvSpPr>
            <p:cNvPr id="265" name="Google Shape;265;p29"/>
            <p:cNvSpPr/>
            <p:nvPr/>
          </p:nvSpPr>
          <p:spPr>
            <a:xfrm>
              <a:off x="-1036639" y="-40588"/>
              <a:ext cx="815700" cy="815700"/>
            </a:xfrm>
            <a:prstGeom prst="ellipse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</a:rPr>
                <a:t>Mum</a:t>
              </a:r>
              <a:endParaRPr b="1" sz="1200">
                <a:solidFill>
                  <a:srgbClr val="FFFFFF"/>
                </a:solidFill>
              </a:endParaRPr>
            </a:p>
          </p:txBody>
        </p:sp>
        <p:cxnSp>
          <p:nvCxnSpPr>
            <p:cNvPr id="266" name="Google Shape;266;p29"/>
            <p:cNvCxnSpPr>
              <a:endCxn id="265" idx="0"/>
            </p:cNvCxnSpPr>
            <p:nvPr/>
          </p:nvCxnSpPr>
          <p:spPr>
            <a:xfrm rot="-10662563">
              <a:off x="-635242" y="-40589"/>
              <a:ext cx="7506" cy="275402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267" name="Google Shape;267;p29"/>
          <p:cNvGrpSpPr/>
          <p:nvPr/>
        </p:nvGrpSpPr>
        <p:grpSpPr>
          <a:xfrm>
            <a:off x="3969404" y="1754910"/>
            <a:ext cx="815618" cy="723378"/>
            <a:chOff x="299475" y="3239900"/>
            <a:chExt cx="815700" cy="723450"/>
          </a:xfrm>
        </p:grpSpPr>
        <p:sp>
          <p:nvSpPr>
            <p:cNvPr id="268" name="Google Shape;268;p29"/>
            <p:cNvSpPr/>
            <p:nvPr/>
          </p:nvSpPr>
          <p:spPr>
            <a:xfrm>
              <a:off x="299475" y="3244250"/>
              <a:ext cx="815700" cy="7191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</a:rPr>
                <a:t>You</a:t>
              </a:r>
              <a:endParaRPr/>
            </a:p>
          </p:txBody>
        </p:sp>
        <p:cxnSp>
          <p:nvCxnSpPr>
            <p:cNvPr id="269" name="Google Shape;269;p29"/>
            <p:cNvCxnSpPr/>
            <p:nvPr/>
          </p:nvCxnSpPr>
          <p:spPr>
            <a:xfrm flipH="1" rot="10800000">
              <a:off x="705225" y="3239900"/>
              <a:ext cx="4200" cy="2754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sp>
        <p:nvSpPr>
          <p:cNvPr id="270" name="Google Shape;270;p29"/>
          <p:cNvSpPr/>
          <p:nvPr/>
        </p:nvSpPr>
        <p:spPr>
          <a:xfrm>
            <a:off x="9285404" y="58959"/>
            <a:ext cx="815700" cy="7191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Dad</a:t>
            </a:r>
            <a:endParaRPr/>
          </a:p>
        </p:txBody>
      </p:sp>
      <p:cxnSp>
        <p:nvCxnSpPr>
          <p:cNvPr id="271" name="Google Shape;271;p29"/>
          <p:cNvCxnSpPr/>
          <p:nvPr/>
        </p:nvCxnSpPr>
        <p:spPr>
          <a:xfrm flipH="1">
            <a:off x="9733137" y="532362"/>
            <a:ext cx="5100" cy="2457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72" name="Google Shape;272;p29"/>
          <p:cNvSpPr/>
          <p:nvPr/>
        </p:nvSpPr>
        <p:spPr>
          <a:xfrm>
            <a:off x="9275350" y="4050925"/>
            <a:ext cx="721800" cy="719100"/>
          </a:xfrm>
          <a:prstGeom prst="teardrop">
            <a:avLst>
              <a:gd fmla="val 100000" name="adj"/>
            </a:avLst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</a:rPr>
              <a:t>Rep</a:t>
            </a:r>
            <a:endParaRPr b="1" sz="1200">
              <a:solidFill>
                <a:srgbClr val="FFFFFF"/>
              </a:solidFill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93350" y="4103000"/>
            <a:ext cx="814800" cy="814800"/>
          </a:xfrm>
          <a:prstGeom prst="hear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Heart</a:t>
            </a:r>
            <a:endParaRPr sz="1100">
              <a:solidFill>
                <a:srgbClr val="FFFFFF"/>
              </a:solidFill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-1309925" y="4196850"/>
            <a:ext cx="721800" cy="723600"/>
          </a:xfrm>
          <a:prstGeom prst="flowChartDelay">
            <a:avLst/>
          </a:prstGeom>
          <a:solidFill>
            <a:srgbClr val="F1C232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</a:rPr>
              <a:t>Rep</a:t>
            </a:r>
            <a:endParaRPr b="1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